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5:57:26.1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15250 1741 32118,'12'-43'194,"1"0"0,-3 5 0,-2 10-496,-4 19 327,-3 7 312,0 3-600,2 15-430,-1 10 266,1 5-410,-3 16 273,-3-3-485,0 15-1813,1-24 1,1-1-6970,1 15 8208,1-8 1,1-26 0,-1-12 0</inkml:trace>
  <inkml:trace contextRef="#ctx0" brushRef="#br0" timeOffset="374">15536 1490 22425,'0'-7'3641,"0"2"-2840,0 5-435,0 0-446,-54-22-314,38 23 649,-44 2-218,55 16-877,-1 20 896,12-13-266,2-2-152,4-4 110,2-12 692,4-11-274,-3-2 361,15-18 160,-13 0-226,4-5 281,-10-6-208,-9 8-256,-3-2-288,-6 7-584,0 14-130,-7-1-86,6 6 55,-7 3-1,-2 16-320,3 6-87,0 6-8370,13 18 9536,7-18 1,-1 4-1,1-21 1</inkml:trace>
  <inkml:trace contextRef="#ctx0" brushRef="#br0" timeOffset="824">15951 1472 20087,'0'-3'2528,"0"0"-99,0 3-2654,-36-20 142,27 27-3,-28-18 59,42 41 14,7-1-307,10 14 286,10 5 45,-4-10-5,7 9 41,-8-7-30,-6 0-17,-8-1 32,-17-19 33,-14 1-249,-23-5-3395,-4-4 3605,-3-4-1075,-7-24 419,25-10 388,-5-10 99,24-1 0,6-2 880,0-19-129,4 18 0,2 0 314,0-10-240,1 16-426,-1 13-139,-1 11-91,0 5 3505,-3 22-3513,-2 6-34,-2 11-65,-7 18-10,1-16 0,-1 3-1453,-1 4 1,-1 1 722,0-1 0,-1 2 876,-1 6 0,2-7 0,7-20 0,-2 11 1</inkml:trace>
  <inkml:trace contextRef="#ctx0" brushRef="#br0" timeOffset="1383">16164 1445 25868,'-4'-43'631,"0"-1"0,0 5 1,1 8-439,3 16-249,0 7-25,0 6-30,2 12 84,13 33 12,-7-11 1,-1 5-1219,3 19 1,-1 3 1198,-2-12 0,-3 1 13,-5 2 0,-2 4 1,-1-4-1304,-1 5 0,-1-2 1327,0 3 1,-1-2 12,1-12 1,1-8-55,0-7 22,1-3 7,2-13 10,1-9 1478,1-13-1421,2-16-3,3-23-27,0 15 1,0-4 166,3-21 1,0-1-144,-3 16 1,1 1-42,-2 1 0,0-3 0,-1 4-131,-1 3 1,-2 1 127,-1-9 1,-1 1-42,-1 3 0,0 2-75,-4-19 49,4 18 0,2 1-63,10-13 56,0 16 0,2 2 49,13-5 6,2 20 0,5 4 5,18 4-19,-12 8 0,1 4-15,-7 7 1,-2 5 11,-1 5 0,-3 4-221,13 31 210,-17 8 28,-17-11-20,-15-15 0,-7 0 20,-20 12 11,7-13 0,-3 0 1103,3-8 1,-2-2-1197,0 0 1,-2-2-236,3-3 1,1-1-704,-22 7-234,21-11 1265,13-13 0,15-1 0,3-4 0</inkml:trace>
  <inkml:trace contextRef="#ctx0" brushRef="#br0" timeOffset="1990">16662 1494 23683,'-4'0'5982,"0"0"-4590,4 0-1894,-35-29-21,26 21 4,-25-21 142,41 29 99,1 3-486,24 18 12,-4 7 571,8 8 90,-17-3 1,-4 2 7,-3 21 78,-4-16 0,-4 1 16,-15 20 18,-1-19 203,-24 4 434,10-25 147,-13 3 75,13-24-151,6-11-322,6-10-275,7-5-36,4-1-113,6 5-3510,21-13 3667,18 8 0,7 1 54,-16 6 1,1-1 110,21-6 1,-2 3 658,-6 1 229,-21 10-47,-6-3-436,-16 8-718,0 0 0,-3 1 0,0 1 0,-1 2 0,1-1 0,-1 3-154,0-1-683,0 3 344,0 12 223,0 4 135,0 17-16,0 4-226,-2 8-840,-6 7-1731,-6 2 2980,-7 5 1,9-27 0,0-6 0</inkml:trace>
  <inkml:trace contextRef="#ctx0" brushRef="#br0" timeOffset="2200">17013 1473 24654,'1'-15'-3288,"0"1"3288,16 57 0,-10-29 0,2 8 0</inkml:trace>
  <inkml:trace contextRef="#ctx0" brushRef="#br0" timeOffset="3208">17203 1599 29760,'16'13'-1467,"-1"9"552,-8 20 608,-2 6 220,-9 2 166,-3-3 44,-5-10 288,1-11 93,3-10 250,3-9 423,4-16-923,1-18 98,5-25-27,4-3-68,3 6-16,11 0-147,-10 28 44,11-13-66,-5 22 896,7-1-934,17 8-34,-1 11 0,-1 3 0,-2 13 0,-13 3 0,-1 9 0,-12 3-756,-14 7-201,-5-14 379,-12 4 653,5-20 912,-2-3 242,5-13-1229,3-12 0,4-15 0,1 0 0,9-15 0,9-3 0,0 8 0,12-6 0,-1 19 0,-5 5 0,12 2 0,-11 13 0,9 2 0,7 14 0,-12 0 0,7 17 0,-16 1-276,0 21-487,-9-13-425,-7 27 434,-4-37-400,-1 17-1105,11-24 1435,-1-7 309,10-9 732,14-20 1212,-3-3 34,11-10-301,-17 10 160,-5 0 30,-11 8-564,-1-1-788,-8 6 0,1 2 0,-3 5 0,-1 0 0,-1 2 0,-1 2 0,4 1 0,1 7 0,3-5 0,8 9 0,-2-9 0,17 2 0,-3-10 0,13-6 0,-10-3 0,5-10 0,-11-1 0,0-13 0,-9 4 0,-8-5 0,-4 15 0,-12-3 0,6 13 0,-11-4-73,7 9-37,-5 1 275,3 9-147,0 7-18,5 11 0,4 1 0,3 15 0,17 13-2156,7 5 974,7 0 351,-7-30 0,2-2-1423,16 10 679,-12-16 1,3-3 1600,4-4 0,-1-4 1,3 1-1,0-8 0</inkml:trace>
  <inkml:trace contextRef="#ctx0" brushRef="#br0" timeOffset="3418">18456 1632 32489,'42'-9'-1894,"-1"-1"0,1 0 0,6 2 0,0 1 0,-9 4 1806,3 7 1,5 2 0,-31-3-1</inkml:trace>
  <inkml:trace contextRef="#ctx0" brushRef="#br0" timeOffset="3600">18562 1831 32767,'23'-18'0,"10"2"-1171,26 7 1196,-24 4 1,-1 0 0,3 1 0,-4 0 0</inkml:trace>
  <inkml:trace contextRef="#ctx0" brushRef="#br0" timeOffset="4258">19554 1453 27199,'2'-4'3049,"-1"1"-2897,-1 3-535,-13-16-599,-8 18 599,-9-13 252,-1 20 1,-2 3-38,-5 0-227,-7 0 1,-1 0 116,-4-4 390,18-3 0,1 0 19,1-3 599,15-2-276,10-1-153,4 0-272,2 0-56,3 7-157,1 9-32,2 17 125,-2 16-9,-4 15-214,-2-26 1,-1 1 350,-1 1 1,-1 0 54,1 1 1,0-2-66,0-3 1,1 0 3,7 0 0,2-1-67,4 8-689,20 2-102,-8-31-9004,36-6 8514,-30-7 0,13-4 0,-33 2 0</inkml:trace>
  <inkml:trace contextRef="#ctx0" brushRef="#br0" timeOffset="6068">32368 1606 10879,'10'-4'7486,"-3"1"-6275,-7 3 1325,0 0-1368,1-4-1266,-2 3 506,-11-3-95,2 4 404,-16 1 144,1 4-299,2 1-150,3 1-248,11-3 844,7-3 230,3 1-618,10-2 396,15 0-527,6 0 0,3-1 389,18 0-754,-5 0 1,-1-1 36,0-1-161,-10 1 0,1-1 0,15-2 0,-18 1 0,-2 1 0,4-1 0,-6 1 0,-28 3 0,0 7 0,-1-1 0,1 13 0,-1-5 0,2 26-940,1-4-975,6 22 65,3 1 190,-1-11 1596,-1-11 0,0 1 188,-1 13-80,-5-15 0,-2 0-31,-11 7 190,-13-14 0,-7-2-192,1-8 0,-4-3-66,-18 10 0,1-2 0,-2-4 1,4-5-1</inkml:trace>
  <inkml:trace contextRef="#ctx0" brushRef="#br0" timeOffset="7267">19865 2498 21763,'-10'-61'897,"-8"17"-846,6 49 55,-13 12 17,4 4-56,0 3 101,-10 23-78,14-9-40,6-6 1,3 0-34,2 5 50,13 10 28,9-23 56,11 1 40,7-10 117,19-12-202,-15-8 101,17-14 23,-24-4 39,3-10 67,-13-11-257,-11 13 77,-15-22-122,-2 30 11,-16-15-28,3 19-17,-8 0-34,-3 7-5,10 7-191,-4 10-840,11 6-5825,1 9 6047,5 0 0,6-6 0,2-6 0</inkml:trace>
  <inkml:trace contextRef="#ctx0" brushRef="#br0" timeOffset="7816">21108 2656 22032,'4'-48'902,"0"1"0,1 0 0,-3 13-673,-2 27 135,0-1-313,0 6-28,-1 9-1,-2 17-44,2-2-3370,-1 30 3392,1-26-79,-1 26-425,0-14-1641,0 12 2145,0 0 0,1-22 0,1-6 0</inkml:trace>
  <inkml:trace contextRef="#ctx0" brushRef="#br0" timeOffset="8409">22134 2604 11872,'-2'-3'6895,"1"1"-4397,1 2-2033,37-73-286,-8 49-430,2-16 1,2 4 278,3 30 135,14 15-174,-20 8 5,5 16 0,-23 6 6,-17 6 12,-7-8-18,-8-7 0,-4-2 6,-4 1 0,-3 1 0,1-1 12,6-9-46,-12 13 34,28-24 95,1 0-21,10-7 550,18-2-585,-3-2-34,12-1 1,4-2-168,20-4-1070,-10 2 0,2 0 610,-14 2 1,0-1 621,17-1 0,-4 0 0,-13 1 0,17-1 0</inkml:trace>
  <inkml:trace contextRef="#ctx0" brushRef="#br0" timeOffset="9374">23564 2458 19005,'40'-21'301,"1"0"0,-1 0 0,17-8 0,-5 8-161,4 21-84,-1 6-34,-4 6-28,-9 6-10,-10 4 164,-11 2-170,-9 1 102,-7-5 15,-11 13 60,-6-10-82,-4 5 348,-16-3-136,7-13 118,-12 2 125,9-9 37,6-5-66,8-3-96,6-1-162,5 0-157,3 0-62,5 2-11,8-1-5,11 2-12,13 1 23,10 7-11,-7 0-29,-5 4 1,0 2 5,8 9 8,-13-6 1,-2 1-20,-1 11 39,-16-4 1,-20-1-35,-14-3-33,-4-4-498,-26 7-863,18-10-2913,-14 4 4330,25-8 0,11-5 0,8-3 0</inkml:trace>
  <inkml:trace contextRef="#ctx0" brushRef="#br0" timeOffset="9958">24966 2564 20671,'15'-46'980,"1"-1"1,-2 5-1,-4 10-862,-8 22 73,-1 5-286,-1 6 130,0 6 27,-1 8-34,-2 13 0,-1 10 11,0 7-33,2 1 97,5-3-86,6-4 34,7-8 94,14-8-83,-7-11 67,20-11-23,-3-13 23,15-8-9,-21 2 1,-1 0-26,12-7 129,4-10 40,-30 19-24,-2 0-94,-8 7-84,-6 6-202,-3 2 123,0 6-6,2 6 1,0 10-107,4 9-459,3 9-3462,8 18-1450,-3-17 5500,7 8 0,-13-36 0,0 0 0</inkml:trace>
  <inkml:trace contextRef="#ctx0" brushRef="#br0" timeOffset="10683">26839 2560 22015,'-23'-57'360,"-8"11"-321,11 44 28,-20 1 56,-10 3-72,8 0 58,5 1 0,1 0-36,7 0 89,-16 2-5,31-4-90,2 1-78,9-1 28,2 1 33,1 6 62,-2 13-39,-1 3 5,-4 11-44,2-10 44,-4 6-38,4-13 167,-6 19-129,5-16 23,-4 10-51,6-20 113,2-3 206,1-6 903,1-2-1126,5-6-107,2-2-33,5-3 5,17-4-50,-2 5 39,18-1 0,-1 7-17,-6 4-11,-7 4 0,0 3-11,15 6 22,-15-2 0,-1 2-11,4 4-78,-8 9 22,-19-7 22,-4 2-268,-26 8-937,-20-3 254,0 0-1508,12-13 0,1-1 2521,-1-2 0,5-2 0,13-4 0</inkml:trace>
  <inkml:trace contextRef="#ctx0" brushRef="#br0" timeOffset="11334">27914 2482 21915,'-27'-40'381,"-5"16"-269,-5 50-56,5 0 50,11 1 1,2 2-17,-4 16-74,-2 12-10,19-23 0,4-1 16,12 11-3,0-13 1,3-1 19,29 12 12,9-8-878,4-10 939,-13-11 577,3-10-347,-25-9-51,5-6-50,-15-5-73,-6-5-62,-9-2-28,-9 0-38,-3 7 16,-32-2-56,23 13 714,-29-1-764,28 13-57,-4 4-217,6 7-740,7 4-2527,7 6 3591,7 1 0,3-11 0,2-3 0</inkml:trace>
  <inkml:trace contextRef="#ctx0" brushRef="#br0" timeOffset="11775">28850 2548 22909,'31'-41'194,"0"0"0,-3 4 0,1 11-160,8 30 168,2 11-180,-1 15-11,-3 13 1,-4 9 21,-17-23 0,-2 0-50,-2 2 0,0 0-168,4 29-717,-5-3-908,-4-5-2416,-3-7-5605,-3-6 8657,0-16 0,-1-9 0,2-11 1</inkml:trace>
  <inkml:trace contextRef="#ctx0" brushRef="#br0" timeOffset="11949">28934 2883 21691,'44'-44'-189,"0"0"1,-2 4-1,1 10-968,-9 21 1,0 6 755,7-2 1,-3 1-1,6 0 1,-4 1 0</inkml:trace>
  <inkml:trace contextRef="#ctx0" brushRef="#br0" timeOffset="12542">30233 2574 24161,'-17'-25'123,"-2"11"-106,6 26 11,-5 11 6,-1 9-6,1 10-12,1 6-3413,2 11 3402,8-19-433,10 15 433,5-34 1,22 15 0,6-18 22,18 0-6,6-9-205,1-9 222,-7-8 3124,-13-5-3068,-18-5 566,-17-5-650,-20-6 0,-12 3 0,-6 0 0,4 4 1,-1 1-885,-7-4 0,0 1 879,-11-5 10,1 0 81,3-3-75,18 12 1,1-1 50,-12-22-6,15 3-6,11 4-27,14 6-17,11 6 1771,14 6-1782,14 6 10,9 8-10,4 12 242,-13 3-248,6 25-11,-25-3 0,5 20-34,-18-4-218,-6 5-868,-5 0-3787,-3-1 4918,0-10 0,-1-18 0,2-12 0</inkml:trace>
  <inkml:trace contextRef="#ctx0" brushRef="#br0" timeOffset="13192">31627 2617 17910,'10'-54'1284,"0"0"1,-1 6-1,-5 6-684,-13 12 16,-23 5-509,8 12-34,-15 3 44,3 15-27,-7 7-17,-15 11-31,26-4 0,2 4-3,-15 18-17,9 1 12,23 1 22,21-10 39,14 8 11,19-4 3,-7-19 1,2-4 63,24 3-55,-1-8 319,-9-23-275,-28 5 213,11-16-3212,-17 3 3022,-4 3 129,-3-2-62,-7 11-95,0 1-124,-2 5-33,0 4-5,-1 4 3408,-3 9-3375,-2 13-28,-1 13-6,3 13-1822,5-16 1,2 0 1441,0 16-697,2-14 0,0 0 1083,-1 16 0,1-17 0,-5-5 0</inkml:trace>
  <inkml:trace contextRef="#ctx0" brushRef="#br0" timeOffset="15749">8055 4483 15053,'-39'8'712,"10"0"72,38-7-106,5 3-146,13-2-140,10 1-67,10-2-6,13 0-312,-24-1 0,3-1 155,23-2 1,1 0-645,-16 0 0,0 1 506,5-2 0,5-1 1,-3 1-457,-12 1 1,-1 0-1,2-1 499,12 0 0,2 0 0,0 0 2,0 0 0,-1 0 0,1 0-7,0 1 1,-1-1 0,-1 1 1,0-1 1,-2 1 0,1 0-290,-2 0 1,-1 0-1,0 1 233,-3-1 0,0 1 0,0 1-1,-3-1 1,-1 1 0,0 0-96,16 0 1,-2 1-5,-6-1 0,-2 2-89,-5-1 1,-4 0 3,16 0 719,2 1-847,-31 1 1363,4 2-2262,-20-1 1486,-7-1 0,-4-1 0,-1-1 1</inkml:trace>
  <inkml:trace contextRef="#ctx0" brushRef="#br0" timeOffset="16418">10813 4523 16185,'-45'2'832,"1"0"1,1 1 0,7 0-491,16 2-56,0 0-146,11-2 117,3-1-77,3-1-52,2 0 371,9 0-169,14-3-235,7-1 23,33-6-90,-25 3 0,1-1-170,13-2 0,4 0 140,-9 2 0,2-1 0,-1 0-1050,15-1 0,-1 0 1052,-3 1 0,-2 0-3,-4 1 1,-2 1-408,-11 1 1,-1 1 446,6-1 1,1 0-97,-2 0 0,-2 1 140,15-2-1,-11 2 307,-26 2 2,-13 1 2147,-3 1-2372,-3 0 848,-5 0-1115,0 0 262,-2 0-839,2 0-431,5 0-8720,11-1 8566,-5 0 1,6 1-1,-9 0 1</inkml:trace>
  <inkml:trace contextRef="#ctx0" brushRef="#br0" timeOffset="17271">19751 1655 14647,'-10'-1'8013,"3"0"-7434,7 1 2900,0 0-2312,-25-8-925,41 2 933,-10-7-1202,35 8 518,-7 0 0,0 1 439,13-1-501,-15 1 1,0 0-336,12 0-256,-8 1-162,-6 3-2141,-6 0-2392,-7 2 4712,-7 2 0,-5-2 0,-4 1 0</inkml:trace>
  <inkml:trace contextRef="#ctx0" brushRef="#br0" timeOffset="17550">19911 1622 32018,'-19'24'504,"5"-5"-259,5 33-777,5-9-4170,0 10 4547,3 10-197,1-23 92,0 13-568,0-21 148,0-12 97,-1-1 516,0-11 22,0 0-262,0-6-457,5-2 381,0 0 902,13-4 1,-10 3-1,5-3 1</inkml:trace>
  <inkml:trace contextRef="#ctx0" brushRef="#br0" timeOffset="17941">20916 1665 32767,'42'-21'0,"6"1"0,8 9 0,7 0 0,-31 6 0,0 1 0,28-3 0,-8 4 0,-15 2 0,-13 1-1508,-14 3-380,-12 0-6630,-17 5 8576,2-2 0,-3 1 0,11-5 0</inkml:trace>
  <inkml:trace contextRef="#ctx0" brushRef="#br0" timeOffset="18174">21207 1622 30256,'-9'0'2511,"2"0"-2511,7 0 0,0 0 0,-3-9 0,2 15 0,-4 1 0,2 22 0,-3 9 0,-1 8 0,-1 4-394,3 2-5055,1 4 6082,3-20-917,4 8-1377,4-27 325,2 3-3150,8-7 4638,-3-7 1,-3-1 0,-4-3-1</inkml:trace>
  <inkml:trace contextRef="#ctx0" brushRef="#br0" timeOffset="19034">22510 1700 32767,'-3'-57'-2962,"-2"12"1401,-4 46 3569,-6 1-602,-9 3-363,-5-1-977,-4 0-66,0-1 0,3-2 0,2 0 0,11-2 0,3-1 0,9 1 0,3-1 0,2 1 0,9-1 0,-1 0 0,19-2 0,5 1 0,-1 0 0,2 1 0,13-2 0,-2 0 0,-1 0 0,-5-1 0,-2 0 0,0 0 0,6-3 0,5 0 0,-13 1 0,-16 3 0,-12 3 0,-13 1 0,-8 0 0,-6 0 0,-1-2 0,-1-2 0,10 1 0,-3-2 0,8 1 0,-1 2 0,3 0 0,2 2 0,0 4 0,2 1 0,-5 11 0,0 5 0,-3 13 0,-1 18 0,4-3 0,0 0 0,5 0-974,2-8-4416,5 18 3376,2-13-2623,7 1 4434,-2-22 1,-3-10-1,-3-9 1</inkml:trace>
  <inkml:trace contextRef="#ctx0" brushRef="#br0" timeOffset="19817">23622 1770 28765,'8'-51'370,"0"1"0,0 3 0,-3 11-1077,-4 22 62,-1 6 60,0 8 230,1 9-134,2 2 133,4 14-996,3 2 936,0 1 44,5 13 8,0 6-118,-3 1-47,-2 5 412,-7-24-287,-7 0-1010,-2-12 1361,0-3-2847,0-5 2132,5-10-5318,4-13 6842,-1-6-255,3-5 99,-3-9-604,-5-6-590,-4-1-315,-6-4-260,-5 13 3977,-3 5 448,1 4-430,2 3-994,5 4-182,4 3-779,4-1-647,9 1 1251,8 0 384,12 1 288,-1 4 171,22-2-1479,-9 4-839,19-1 0,-5 1 0,4 1 0,-12 0 0,16-4 0,-29 5 0,27-5 0,-35 7 0,3-2 0,-18 4 0,-7 0-4147,-14 8 4141,4-3 0,-5 4 1,10-6-1</inkml:trace>
  <inkml:trace contextRef="#ctx0" brushRef="#br0" timeOffset="20224">23742 1570 32767,'-6'-28'-1497,"-1"13"-866,2 32 2897,-1 13-445,0-1 198,-1 26-323,5-14-79,0 18-1342,3-23 1936,3 11-158,0-20-977,0 8 142,-1-15-18,-3-6 276,2-5-200,0-3-278,0-2 97,2-2-40,-1-1-3136,0-2 4231,0-2 1,-2 1 0,0 0 0</inkml:trace>
  <inkml:trace contextRef="#ctx0" brushRef="#br0" timeOffset="20584">23584 1580 32767,'-45'0'0,"1"1"0,3-2 0,8 2 0,15 4 0,6-3 0,5 1 0,5-2 0,1-1 0,8 0 0,10 0 0,16-1 0,16-3 0,10-2 0,-27 1 0,0 1 0,20-4 0,-16 2 0,-1 0 0,9-1 0,13-4 0,-22 5 0,-15 2 0,-6 2 0,-10 2 0,1 4 0,0-1 0,-2 2 0,-2-2 0</inkml:trace>
  <inkml:trace contextRef="#ctx0" brushRef="#br0" timeOffset="21408">25308 1638 25323,'-9'-1'6541,"2"0"-5638,7 1-903,0 0 0,-3-13 0,20 4 0,4-9 0,25 8 0,16-1 0,-18 5 0,15-2 0,-25 4 0,1 1 0,-13 1 0,-12 1 0,-11 1 0,-9 3 0,-10 1 0,-6 2 0,-3 0 0,2-2 0,8-1 0,7-2 0,5-1 0,5 0 0,0 0 0,2 2 0,-1 1 0,-1 6 0,-2 8 0,-1 10 0,1 19 0,1-11-84,2 21-2137,1-15 1754,0 11 129,0-2-35,0-5-23,0-3 61,0-12 139,0-6-173,0-10-670,0-8-2381,3-1 3671,1-3 0,0-2 0,-2 0 1</inkml:trace>
  <inkml:trace contextRef="#ctx0" brushRef="#br0" timeOffset="22317">26493 1696 24601,'-4'-1'7340,"0"1"-6514,4 0-826,19-22 0,5 10 0,22-17 0,5 17 0,-9 3 0,-9 4 0,0 1 0,10-1 0,13 1 0,-27 2 0,-14 2 0,-10 0 0,-9 1 0,-7 2 0,-1 0 0,-8 2 0,2-3 0,1 0 0,3-1 0,3-1 0,5 0 0,-2 0 0,4 0 0,2 0 0,2 0 0,-1 4 0,-3 12 0,1-1 0,-4 29 0,3-8-1234,-1 21-455,3-17-60,1 18-134,3-20 1157,2 15 226,2-18-208,-1-4-9,1-7-126,-1-5-163,0-6-2725,5 1 3920,2-8 1,-3 1-1,-1-5 1</inkml:trace>
  <inkml:trace contextRef="#ctx0" brushRef="#br0" timeOffset="23084">27782 1738 17706,'-4'-1'9096,"1"0"-5460,3 1-2264,-1-20-2982,15 11 2978,7-16-986,19 16 435,-5 4-817,22-3 0,-19 4 0,15-2 0,-22 3 0,-10 2 0,-9 0 0,-7 1 0,-4-1-1674,-6 0-740,-10 1 1767,2 0 171,-12 0 332,8-1 133,-8-1 54,-2 1 426,-1-2 1023,1 0 31,3 2 316,6 0-1839,7 1 0,6 0 0,5 0 0,0 0 0,7 0 0,1 5 0,7 5 0,-1 12 0,-5 8 0,-3 9-1410,-4 5-854,-6 5 227,0 7-54,0-11 1146,0-4-25,4-10 638,0-7 72,0 2-1412,2-2-5915,1-6 7506,1-5 1,-1-6 0,0-4 0</inkml:trace>
  <inkml:trace contextRef="#ctx0" brushRef="#br0" timeOffset="23850">28845 1640 30244,'35'-19'-51,"0"-1"0,1 2 0,1 5 1154,-2 8 1,1 2-1041,9 0 0,-2 0-4,15-1 48,-21 2 1,-1-1-287,0 2 49,1-2-348,-14 2-963,-14 0-1533,-14 0 894,-4 0-1660,-16 2 3812,-3 1 366,-9-1 3,2 1-491,6-2 987,8-2 2360,6-2-1925,7 1 972,0-2-997,3 1-760,0 0-538,1 0-405,2 2-4302,1 2 3923,1 3 271,-2 12 7,0 9 228,0 19-71,1 7 173,0-15 0,1 2-108,0-5 1,0 0-76,-1 4 0,0 0-340,1 16 306,-1-16 262,0-2 15,0-13 61,0 2-7,1-6-553,0-3-84,1-6-2738,4-1 3816,6-6 0,-4 0 1,2-1-1</inkml:trace>
  <inkml:trace contextRef="#ctx0" brushRef="#br0" timeOffset="24567">30205 1626 26394,'-3'0'5058,"0"0"-3743,3 0-1315,-37-19 0,32 12 0,-5-20-339,47 16 678,10-2-339,15 1 0,-28 8 0,1 0 0,-1 0 0,0 0 0,3 1 0,-3 1 0,1 1 0,-10 0 0,-18 1 0,-1 0 0,-13 2-1272,-3 2-1227,-4 2-3743,-8 0 6312,-2-2 45,-9-1-9,-1-3-106,2-2-90,9 0-108,2-2 5557,9 0-2086,2-1-1895,3 0-1378,5 2 0,1 1-848,1 1-568,0 5-3951,0 6 4354,0 10 81,0 2 212,0 16 432,0-1 89,0 15 585,-2 4-245,1-22 0,0 0 40,-3 20-27,1-6 24,-1-11 55,-1-14 117,0 7-301,2-11-505,1-3-196,4-10-4430,7-3 5619,1-3 1,-1 0 0,-2-1-1</inkml:trace>
  <inkml:trace contextRef="#ctx0" brushRef="#br0" timeOffset="25274">31467 1541 32767,'6'-39'-1952,"13"7"1586,32 25 1959,7 3-1225,0 3-11,-5 0-357,-11 1 0,-16 0 0,-7 1 0,-15 0 0,-4 2 0,-12 1 0,-9 1 0,-8-1 0,-5-1 0,7-2 0,-11-2 0,14-1 0,-7-1 0,9-3 0,10 2 0,1 0 0,8 3 0,2 0 0,2 10 0,4 7 0,-1 16-1371,1 11 187,-2 12 689,-4-23 1,-1 1-51,0 2 1,-2 1 298,0 1 0,-1 0-1999,-1-1 0,0-2 3086,-3 28-164,2-14-53,5-18 3605,1-5-4135,1-12-432,1-3-2300,1-4 2697,0-6 1,0 0 0,-1 0-1</inkml:trace>
  <inkml:trace contextRef="#ctx0" brushRef="#br1" timeOffset="51217">19904 1780 21887,'8'-42'1714,"-2"8"-1428,-6 33-18,0 1-245,0 3 27,0-2 40,-1 3 2212,1-3-2218,0 1 33,0 6 64,-7 35 13,2-13-13,-5 26-2,2-12 138,1 0-184,1 9 9,3-6-243,1-7-266,2-5-494,-1-5-1263,0-3-6227,-1-5 8306,0-6 0,2-7 0,0-5 1</inkml:trace>
  <inkml:trace contextRef="#ctx0" brushRef="#br1" timeOffset="51574">19864 1813 24517,'-18'-32'-14,"9"4"-147,30 13 1565,8 0-502,4-1-185,20-4-240,-24 11-159,24-8 154,-21 9 186,7 1-493,1 4-1130,-9 3 54,-5 2-1828,-6 5-2746,-8 2 5308,0 5 1,-6-6-1,-3 0 1</inkml:trace>
  <inkml:trace contextRef="#ctx0" brushRef="#br1" timeOffset="51916">19872 1906 30884,'0'8'-1466,"1"0"64,41-16 3149,-5 3-809,9-2-229,3-1-151,-12 2 241,13-3-799,-19 4 0,-4 0 0,-22 3 0,-1 1 0,-4 1 0,0 3 0,0-2 0,-1 1 0</inkml:trace>
  <inkml:trace contextRef="#ctx0" brushRef="#br1" timeOffset="52808">21155 1830 28261,'0'-32'-551,"0"-1"0,0-19-89,0 53 563,0 4 52,2 1-228,6 19 85,0 5 31,3 19-313,-5 2 503,-3 3 22,-6-1-49,-2-5-140,-4-5-83,1-5-972,4-5-2969,3-8-1725,4-9 5849,5-6 1,-4-7 0,1 0 0</inkml:trace>
  <inkml:trace contextRef="#ctx0" brushRef="#br1" timeOffset="53141">21070 1754 32260,'11'-18'-351,"11"0"1209,27 3-858,9-2 0,-27 8 0,1 1 0,-1-1 0,1 1 0,27-5 0,-7 1 0,-9 6 0,-10 2 0,-10 3 0,-7 4-3336,-5 2 2973,-6 6 1,-3-5 0,-2 1 0</inkml:trace>
  <inkml:trace contextRef="#ctx0" brushRef="#br1" timeOffset="53641">21211 1920 32767,'-6'5'0,"2"0"0,4-5 0,0 0 0,4 1 0,6-2 0,9 0 0,11-4 0,8-4 0,7-1 0,3-1 0,-4 1 0,-9 2 0,-13 2 0,-11 3 0,-7 2 0,-4 1 0,-3 10 0,2-8 0,-3 8 0</inkml:trace>
  <inkml:trace contextRef="#ctx0" brushRef="#br1" timeOffset="79563">6875 5981 7481,'-6'0'4021,"1"0"-352,5 0-2901,14 0-348,5 0-163,20-1-94,8-5-57,13-4-73,-26 4 1,0-1-311,3 0 1,-1 0 309,-1 0 1,0 0 6,26-5-29,-20 5 6,2 0-17,-24 4 56,3 0 151,-16 2 6,-7 1-163,-9 2 587,-12 1-598,-14 3-27,-17 2-7,20-2 1,-3 0-188,-4 1 0,-1-1 198,-4 2 1,0-1-297,1 1 1,1-1 304,3 0 1,2-1 19,-24 6 16,16-4 29,17-3-51,13-2-162,9-1 474,5-2-161,9 0 561,9 0-695,14 0-5,16-2-23,14-2-31,-24 1 0,1-1-420,5 0 0,0 0 375,2-1 1,-1 1-9,1-1 0,-2 0-29,-2 1 1,-2-1 47,-4 1 1,-2 0-15,18-2 135,-18 3 28,-16 1-128,-19 1-12,-15 3 835,-16 3-785,-16 3-19,18-3 0,0 1-463,-5 0 0,0 0 477,-4 0 0,0 0 2,1 0 1,1 0 5,2-1 0,2 0 59,-22 3 62,19-3-51,16-2-117,12-1 44,15-2-16,12-2-258,18-2-880,24-4 881,-16 3 0,-1-1 0,7 0 0,3 0 0</inkml:trace>
  <inkml:trace contextRef="#ctx0" brushRef="#br1" timeOffset="83853">8060 5958 7279,'-3'0'3008,"1"0"834,2 0-3013,-36 2-123,27-1 207,-27 1-510,35-1 23,0-1-163,4 1-89,1-1 128,8 1-39,10 0 23,12 3-33,18-2-141,0 1-39,9-2-29,-6 1-16,-11-2 17,10 0-28,-23 0 5,6 0 1,0 0-18,-1-1 9,9 0 0,0-1-8,-10 1-1,-2 0 1,2 1 11,9 0-12,-12 0 1,0 0 5,17 0 1,2 0 4,-23 0 1,0 0-11,-5 0 5,7 0-17,4-1-5,3-1-22,12-4-1,-15 2-16,12-3-46,-19 5 68,-5 0-44,-1 0-1,-15 2 39,0 0 6,-4 0 151,-2 0-162,-4 0 34,-2 0 10,-8 2 1,-2-1-6,-5 2 11,3-1 0,-16 0-11,13 0 17,-33 0-11,27-2-6,-9 2 0,0-1 0,1 1 8,-1 0 0,-1 0 20,-13 1-3,13-1 1,1 1-4,-12 0-1690,13-1 0,2 1 1679,5-2 40,-21 2-12,16-2 6,-18 0-23,6 0 23,-9 1-17,19-1 78,-18 0-55,25-1 122,-28 1-66,29 0 5,-8-1-17,13 0 3336,7 0-3364,-3 0 34,0 0 22,-1 0 0,-2 0 6,4 0 11,1 0 0,2 0-45,4 0 135,1 0-152,7 0 62,-1 0-56,10 0-33,4 0-40,10 0 23,4 0-34,-2 0 33,18 0-16,-5 0-6,19 0 17,0 0-22,5 0-6,3 0-6,0-1 0,-25 0 1,-1 1 5,13-2 3,-16 1 0,0 0-9,8-1 0,0-1-5,7 0 22,2 1-22,0-1-11,8 2-6,-14 0-11,-11 1-1,14 0 18,-16 0 11,13 0 16,-20 0-5,7 0 23,-17 0-23,18-1-11,-15 1 11,7-1-34,-6 0 34,-1 0 11,0 0-11,-1 1 11,-1 0 12,-2-1 16,-3 1 23,-2-2 16,-2 1-22,-1-3-28,2 0 6,1-1-12,3-3 6,1 1-6,-1-1-16,-3 3-84,-3 1-751,-3 3 829,-6 0 0,2 1 0,-3 0 0</inkml:trace>
  <inkml:trace contextRef="#ctx0" brushRef="#br1" timeOffset="97057">16925 3625 19904,'-28'-22'537,"-1"1"1,-23-14-454,33 33 62,-12 3 67,-11 12-152,7-2 15,6 5 0,1 3-4,0 4-49,-4 4-1,16-4 1,10-7 21,6 11-27,4-8 45,21 17-40,-7-19 6,26 17 0,-7-10-17,1-1-8,-11-6 0,0 1 19,-5 0 68,8 10 6,-27-18 173,-25 7-213,2-8 33,-32 10-47,20-10 0,-2 0-22,0-1 0,-1-1-6,1 0 0,1-1 30,-21-1-21,20-3-107,4-5-84,11 1-903,14-7-2636,11-5 3707,17-9 0,-11 9 0,10 0 0</inkml:trace>
  <inkml:trace contextRef="#ctx0" brushRef="#br1" timeOffset="97306">17061 3660 15501,'1'-6'5478,"1"2"-2727,-2 4-2662,17-55-44,-12 45 78,16-31-27,-14 70-57,0 3-9,-1 3 1,0 2-47,1 23-12,-3-24 0,0 1-194,-2 9 1,-1-2-507,-1 14-181,0-18 0,-1-1-2463,0 12-353,-2-19 3725,1-5 0,1-19 0,0 0 0</inkml:trace>
  <inkml:trace contextRef="#ctx0" brushRef="#br1" timeOffset="98383">17127 4046 22740,'-24'-34'-12,"-1"0"1,-1-22 16,60 54-16,20 1 5,-4 1 14,-14 0 1,2 0-12,1-1 1,1 0-460,-8 0 0,0 0 468,8-1 0,-1-2 245,5-6-206,-4-2 12,-10 0 139,-15-3 124,-10 2-180,-1 0 877,-7 2-743,-4 6-123,-8 1-22,-7 3 28,-9 10-45,-8 6-39,-2 11-57,4 5-16,11 2 6,13-1 0,18-5 38,13-6 7,15-7 33,7-7-17,5-10-28,-10-1 124,10-16-1,-22 2 35,5-11-13,-18 1-4,-11 0 66,-16-5-184,1 12-6,-12-1 89,-7 9-66,6 6-35,-13 0-32,15 12 4,3 8-4,4 12-29,4 10 17,5 25-34,8-15-11,7 12-131,6-25 0,3-2-9,5 8-230,7 2 0,5-2-503,13-4 372,-10-12 0,3-4-12,-3-8 1,0-5 162,3-4 0,0-5 69,0-1 0,-2-4 354,-1-2 0,-3-3 252,18-17 241,-18-3 197,-16-1-332,-10 9 829,-13-12-425,0 13-145,-7-11 292,5 13-511,3 7-163,3 6-196,2 6-78,2 4-6,0 8 17,3 7 28,2 16-6,3 14-27,0 16-699,-5-25 0,0 0 699,-1 25-23,-3-16 0,-1-1-186,-2 7 205,1-17 1,0-3-3,-1-2 39,2-15-6,3-11-11,3-14 1341,7-23-1352,3-13 5,2-7-111,-6 17 0,-1-1 111,0 2 1,-1-2-6,2-10 0,0 0 14,-3 0 0,-1 2 8,-1 4 1,-1 3-4,-3 6 1,-1 2 8,-2-16-28,0 14-11,5 10 0,11 6 5,15 3 6,18 6 0,-3 2-14,-10 6 0,-1 4-8,5 8 465,8 10-465,-29 7 27,-14-4 12,-30 15-17,-6-12-9,6-9 1,0 0-31,-20 7-79,5-7-184,10-7-398,8-6-1255,11-3-5657,8-5 7612,10-1 0,-1 1 0,1-1 0</inkml:trace>
  <inkml:trace contextRef="#ctx0" brushRef="#br1" timeOffset="98623">18609 3879 26284,'-15'-3'-202,"16"-3"-386,37-1-818,13-4-2262,8-1 3668,2-3 0,-27 7 0,-7 1 0</inkml:trace>
  <inkml:trace contextRef="#ctx0" brushRef="#br1" timeOffset="98824">19026 3612 18403,'0'-4'6262,"1"1"-4341,-1 3-1814,-19-9-46,6 24-16,-17 3-28,11 34-23,12-20 1,0 2-352,2 3 1,2 3-440,7 13 1,3 0-1966,1-6 1,2 0 2760,3 3 0,0-5 0,4 0 0,-9-21 0</inkml:trace>
  <inkml:trace contextRef="#ctx0" brushRef="#br1" timeOffset="99240">16575 4689 14975,'-54'6'1723,"0"0"1,0 0-1,6-1-782,7 1-286,5 0-21,19-3-125,20-1 23,22-3-319,9-2-59,5 0 0,4-2-670,6 0 0,5 0 583,-8 0 0,6 0 0,2 0 0,0 0-737,-1 1 0,0-1 1,1 0-1,3 0 677,-1 1 1,4-1 0,0 0 0,0 0 0,-4 1-8,-1 0 0,-3 0 0,0 0 0,3 0 2,1 0 0,3 1 1,1-1-1,-1 0 0,-1 1-414,-6 1 1,-1 0 0,-1 0 0,1 0 0,3 0 409,-2 0 0,1 0 0,1 1 0,2-1 0,1 1 0,0-1 7,2 1 1,2 1 0,2-1-1,0 0 1,-1 1 0,-3 0 0,-4-1-348,11 1 0,-6 0 0,-1 0 0,2 0 344,-4 0 0,3 1 0,0-1 1,-5 1-1,-8 0 101,7 0 0,-8 0-75,-8 0 0,-2-1 50,0 0 1,-3-1-102,-3-1-4874,-20-8 4897,-16 3 0,1-1 0,-2 4 0</inkml:trace>
  <inkml:trace contextRef="#ctx0" brushRef="#br1" timeOffset="101047">20498 4023 18722,'0'-6'4033,"0"1"-3165,0 5-274,0 0-650,-10-45 62,6 38 5,-10-19-11,7 59-51,-1-1 1,0 3-171,0 0 0,1-1-275,-2 1 1,1-1-385,1 2 1,0-2-3585,-1 16 4464,1 11 0,4-30 0,2-9 0</inkml:trace>
  <inkml:trace contextRef="#ctx0" brushRef="#br1" timeOffset="101429">20720 3872 13620,'0'-9'3702,"-9"-26"0,-2-3-3192,2 18-160,-4-18 1,-2 5-55,3 28-212,-3 1-50,3 10-6,-3 14-39,5 6 16,0 2-10,8 3 10,8-8 35,13 9-12,-2-13 67,14 1 218,-3-16-195,-3-2 140,8-10 50,-13-6 212,2-13-357,-11 7 229,-8-15-297,-8 20 62,-10-11-56,-5 13-40,-12 0-83,4 5-79,-1 6 6,15 6-353,2 8 22,8-2-6144,14 27 6570,3-15 0,3 6 0,-6-18 0</inkml:trace>
  <inkml:trace contextRef="#ctx0" brushRef="#br1" timeOffset="101695">21005 3993 19076,'-6'0'3573,"0"0"-2694,6 0-565,0 0-460,23-17-5,-1 11-325,16-6 0,6 1-278,-10 8 1,-1 2 50,8-2 0,1 1 703,4 3 0,-5 1 0,-12-1 0,17 3 0</inkml:trace>
  <inkml:trace contextRef="#ctx0" brushRef="#br1" timeOffset="101870">21064 4197 13821,'-4'0'7058,"1"0"-5708,3 0-1765,43-30-649,2 13-558,-2-4 1,3 0-3295,-6 11 1,-2 2 3940,19-5 0,-20 6 1,-27 4-1</inkml:trace>
  <inkml:trace contextRef="#ctx0" brushRef="#br1" timeOffset="102263">21792 3938 23903,'-11'-45'298,"-1"0"1,4 0 0,8 7-114,35 9-78,7 3-46,15 4-38,-7 14-23,-5 12-12,-9 11 7,-11 14-1,-12 0 62,-12 2 0,-5 3-17,-16 20-484,3-14 0,-4 0 464,-3-7 1,-2-3 5,-2-3 1,-1-2-30,3-3 0,0-3 32,-17 11 17,14-11 95,13-8 129,10-7 140,4-3 518,13-7-910,-3 2-40,24-9-201,26 1-39,-23 6 0,2 0-660,13 0 1,3 1-411,-5 2 0,1 1-3227,2 1 1,-2 2 4559,-6 0 0,-4 0 0,12 1 0,-25 0 0</inkml:trace>
  <inkml:trace contextRef="#ctx0" brushRef="#br1" timeOffset="102470">22821 4119 24945,'-4'57'-1610,"-1"-1"1,-4 1 0,-5-4 1609,-2-20 0,-2-3 0,-8 11 0,8-16 0</inkml:trace>
  <inkml:trace contextRef="#ctx0" brushRef="#br1" timeOffset="105287">24063 3978 17128,'23'-48'1357,"-1"0"1,-2 4-1,-3 7-322,-6 17-845,-5 9 38,-1 3-206,-5 7 86,-6 8 55,-7 10 27,-12 17-123,0 0-14,0 1 1,1 3-350,7-11 1,2 1 306,-8 12 0,3 1-17,8-5 1,4-1 5,2 18 28,9-9 56,13-17 112,6-13 39,13-3-28,11-9-27,7-12 10,5-11-81,-29 6 0,-1-3-156,-2-1 0,-1-2 237,17-21 23,-9 0 28,-11 7 623,-7 9-690,-7 9-101,-5 8-90,-2 5-56,-1 4 34,-1 7 348,-3 6-304,-1 12-27,-1 10-17,-1 8-202,4 6-672,1-14 0,1 0-420,0 13-2003,1-12 1,-1-1 3335,1 0 0,0-4 0,0-16 0</inkml:trace>
  <inkml:trace contextRef="#ctx0" brushRef="#br1" timeOffset="105636">25249 3936 22375,'-52'19'319,"10"-3"-146,-7 23-2832,18-15 0,-1-1 2723,6-4 0,0 0 59,-12 8 1,0-1 555,10-6 1,2-1-613,-17 12 892,2 4-886,31-21 106,4 3 67,17-4-16,28 1-197,15-4 2908,8 0-2986,-23-6 1,0-2-193,-6 1 0,1-1-321,6 0 1,3 0-63,9 1 0,-4-1 1,0 0-1,6 0 1</inkml:trace>
  <inkml:trace contextRef="#ctx0" brushRef="#br1" timeOffset="106352">25949 4046 17053,'1'-6'4358,"0"1"-2140,-1 5-2313,10-49 84,-8 41 72,5-16-16,-13 58-34,-4 23-34,4-26 1,-2 0-273,0 4 0,-2 1-97,0 1 0,0 1-432,0 0 1,1 0-986,1-4 0,1 0 1809,0 23 0,4-26 0,3-12 0</inkml:trace>
  <inkml:trace contextRef="#ctx0" brushRef="#br1" timeOffset="106713">26371 4112 13659,'2'-7'6951,"-1"1"-5826,-1 6-194,0 0-864,-37-25-5,16 39 10,-29-12-10,28 47 0,9 3-40,6-11 0,12 13 34,8-21 101,11 9 84,6-22 22,6-11-5,5-13 39,4-11 72,2-13 40,-4-6-28,-8-7-213,-14 9 303,-9-15-247,-18 18-107,-9-11-72,-14 14-50,-7 4-191,-5 5-908,4 5-5461,4 6 6565,9 3 0,11 3 0,6 0 0</inkml:trace>
  <inkml:trace contextRef="#ctx0" brushRef="#br1" timeOffset="168142">18865 5615 10685,'2'-6'6374,"0"1"-4677,-2 5-409,3-65-280,-7 34-445,2-13 1,-3 1-49,-10 16-342,-1 4-10,-6 11-102,-5 8 23,-16 8-42,7 6 0,-1 4-36,1 2 0,1 1-6,-1 2 0,1 3 0,2 2 0,3 1-12,-10 19 1,5 0-14,23-10 0,6 0 14,15 2 16,15 17 1,7-34 27,19-9 35,0-9-21,-18-5 1,1-2 52,7-6 1,-2-3 47,-6-1 1,-3-1-54,-1-1 1,-3 0 363,9-19 28,-18 9 113,-3-6-460,-8 14 151,-7 1-252,0 14-39,-3 0-17,2 6 12,-4 14-6,1 6 16,1 16-22,2 4-11,4-5-128,5 10-948,8 8-974,3 2-837,-6-23 1,0-2-1303,4 7 3473,1-4 1,-10-22 0,0-1 0</inkml:trace>
  <inkml:trace contextRef="#ctx0" brushRef="#br1" timeOffset="168315">19257 5877 20308,'0'-4'4469,"0"1"-2665,0 3-1827,0-52-184,0 39-258,-1-36-1747,1 59 2212,-1 11 0,0-7 0,1 2 0</inkml:trace>
  <inkml:trace contextRef="#ctx0" brushRef="#br1" timeOffset="173793">20414 5752 24306,'-5'-37'95,"1"-1"0,-4-22 38,9 69-121,7 12-29,7 21-6,-4-12 1,1 3-455,1 5 1,-2 2 260,-1 4 1,-3 2-144,-5 2 1,-5 0-146,-5 0 0,-6-1-647,-10 5 0,-6-3 89,4-12 1,-2-3 128,1-3 1,-1-6 932,-19 0 0,32-18 0,-6-2 0</inkml:trace>
  <inkml:trace contextRef="#ctx0" brushRef="#br1" timeOffset="174177">20512 5406 15076,'0'-5'5108,"0"0"-3249,0 5-1814,-28-6-5,18 23-12,-19-9 11,28 30 23,10-10 173,13 6-89,-4-15 391,20-4-380,-21-15 129,19-9 22,-12-9 162,5-17-201,-13 0-79,-7-7-117,-13 15 28,-10-1-34,-6 9-44,-10-1-57,-10 8 6,12 8-95,-6 11-124,20 9-548,3 10-1658,12 10 2453,20 7 0,-9-18 0,9-2 0</inkml:trace>
  <inkml:trace contextRef="#ctx0" brushRef="#br1" timeOffset="174403">21077 5596 19563,'-4'0'4458,"0"0"-4083,4 0-649,14-16-1328,46 11 146,-24-4 0,1 2-792,9 5 1,0 2 2247,-4 0 0,-5 1 0,-7-1 0,-2 0 0</inkml:trace>
  <inkml:trace contextRef="#ctx0" brushRef="#br1" timeOffset="174577">21165 5865 23942,'42'-9'-2458,"1"-1"0,-1 0 1,19-3-1,-6 1 1205,6 0 0,-21 4 1,-30 6-1</inkml:trace>
  <inkml:trace contextRef="#ctx0" brushRef="#br1" timeOffset="177312">22144 5550 8836,'2'-6'7943,"0"0"-6039,-2 6 269,0 0-4850,33-69 3052,-24 50-143,9-20 1,-2 7 739,-15 31-967,-5 5 6,-1 4 40,-11 17-34,-5 8-6,4-4 0,0 3 6,-9 24-15,14-23 1,3-2 3406,1 8-3364,12-3-6,5-14 163,14 2-51,-5-12 359,28-10-242,-6-17-122,-8 2 0,2-2-1,17-14 104,-10 3 1,-1-1-263,-13 8 0,-2 0 164,9-6 0,-2-1 157,2-4-173,-16 13 38,-11 8-173,-5 8-28,-2 1 45,0 15 0,0-3-3024,-1 36 3018,0-19-34,-1 21-1017,0-7 0,0 2-669,-1-11 1,0 2-1420,-1 14 0,-1-1 3128,0-13 0,0-6 0,0-5 0,0-2 0</inkml:trace>
  <inkml:trace contextRef="#ctx0" brushRef="#br1" timeOffset="180011">23442 5726 23584,'-17'-44'405,"1"1"0,1 3 0,4 11-567,8 22-331,2 7 241,1 5-694,4 14-819,0 13-1982,1 21 3747,-6-17 0,0 0 0,0 5 0,-3-1 0</inkml:trace>
  <inkml:trace contextRef="#ctx0" brushRef="#br1" timeOffset="180171">23329 6151 16447,'-11'41'-417,"1"0"0,0 1 0,-3-1 0,-3 1 1,-4-4 288,-8-2 0,-6-3 0,3-3 0,2-2 1,3-1-1,2-2 0,1 1 0</inkml:trace>
  <inkml:trace contextRef="#ctx0" brushRef="#br1" timeOffset="180989">24413 5762 19375,'5'-43'1096,"1"1"0,-1-1 1,3-14-1,-2 8-373,-4 10-5611,0 12 5079,-2 12 1501,0 7-1770,0 6 985,-4 21-901,-2-3 5,-12 36 0,-4 3-8,4-10 0,-1 3-110,4-8 0,2 0 101,-1 4 1,3-3 3262,2 6-3245,12-7-3225,15-18 3247,-1-6 61,35-16-53,-23-12 0,1-4-23,-1 4 1,0-1 25,9-12 0,-2-2 78,9-11-102,-19 13 0,0-1 29,-4 2 1,0 1 89,10-16 11,-9 11-50,-12 13 3136,-6 9-3276,-5 6 28,0 9 22,-4 11 491,-4 13-502,-4 12-39,-3 7-90,5-16 0,1 0-123,-5 14-157,1 9-2246,7-1 851,3-23-8027,7 26 8914,1-41 0,2-1 1,-4-16-1</inkml:trace>
  <inkml:trace contextRef="#ctx0" brushRef="#br1" timeOffset="181295">25446 5592 17423,'2'-5'4637,"-1"2"-2418,-1 3-2135,-12-8-34,-12 27 12,-19 4-12,2 18-154,13-14 0,-1 0 137,-17 15-2,15-12 0,1 0-26,-7 8 1,4 8 11,26-31 95,20 10-73,1-17-17,16-1 1,5-2-79,24-2-972,-13-2 0,2 1 843,-15-2 0,1 0-1333,19 0 1,-2 0-4353,5 0 5870,-9 0 0,-4 0 0,-16 0 0,-1 1 0</inkml:trace>
  <inkml:trace contextRef="#ctx0" brushRef="#br1" timeOffset="181788">26258 5682 22038,'23'-47'959,"0"1"1,-3 4 0,-5 10-753,-10 23-229,-4 5-12,0 12 79,-4 11-51,0 6 14,-4 7 1,-3 3-29,1-5 1,-2 1-417,-4 16 0,-2 1 41,1-5 1,1-2 91,3-9 1,1 0-984,-1 9 1,11-1 646,24-15 1,2-2 0,-18 23 0,36-23 0</inkml:trace>
  <inkml:trace contextRef="#ctx0" brushRef="#br1" timeOffset="182105">26754 5820 18190,'7'-50'1742,"1"0"0,-1 6 0,-6 7-1047,-16 20-348,-1 7-224,-2 7-101,4 5 34,-13 18-50,13-4-6,-19 37-11,19-14 16,-2 21 7,14-12-12,5-13 44,20 6 52,2-23 66,16 3 12,0-21-68,-8-7 326,18-21-264,-26 8 64,-3-5 1,-3-3 19,-7-7-90,-2-15-67,-18 13-61,-9 6-73,-13 7-269,-9 10-981,-6 7-8542,2 11 8473,12 1 1,12 3 0,15-6 0</inkml:trace>
  <inkml:trace contextRef="#ctx0" brushRef="#br1" timeOffset="194551">8075 8375 12191,'-55'2'802,"13"2"-119,50-1 11,10 2-386,3-2 213,19-1-134,9-2-630,-15-2 0,4 0 360,6 0 1,3-2-21,-3 0 0,4-1 0,-3 0-55,5 0 0,2-1-504,-1 1 0,4-1 0,-2 1 487,6-1 0,0 1-14,-11 1 1,2 0-1,2 0-9,8 0 0,3 1 0,-5 1-11,2-1 1,1 0-2,-13 2 0,5 0 0,-1 0 1,-7 1 6,-1 0 0,0 1-13,4 1 1,7 0 0,1 0-1,-8 0-9,1 1 0,-1 0-9,4 0 1,7 0-1,2 0 1,-7-1 25,-6-1 1,-5 0-1,3 0 13,2-2 1,3 1 0,-1-1 0,-4-1 8,14 0 0,-3-1-3,5-4 0,-3 0-6,-19 2 1,0 0-1,12 0 1,-1 1 0,10-2-298,-20 5 0,-4 1 309,-8 0 39,22-1-6,-22 0 600,5-1-521,0-2 1448,-5 1-1544,-7 0-5,-9 1 6,-10 2-1099,-2 0 1065,3 3 0,-3-2 0,3 3 0</inkml:trace>
  <inkml:trace contextRef="#ctx0" brushRef="#br1" timeOffset="198385">25431 1805 18324,'0'-6'6001,"0"1"-8434,2-28 0,1-5 2669,-1 14 771,1-18 1,0 2-311,-2 26 229,0 3-920,-1 4-475,0 6 499,0 8 3573,0 9-3418,-1 16 60,-3 29-113,2-29 0,-1 0 4,0 1 0,0 1-32,2 0 1,0 0-83,0 19-217,1-21 1,2 0-939,3 23-1976,5-3-963,1-18-605,-1-8 4572,-1-17 0,-6-7 0,1-1 0</inkml:trace>
  <inkml:trace contextRef="#ctx0" brushRef="#br1" timeOffset="198675">25470 1656 18181,'0'-3'2444,"-1"1"355,1 2-1950,14-39-764,-3 27 305,24-32-175,2 35 147,17-4-384,-16 5 0,2 1 265,-6 1 0,-1 1 3,0 0 0,-2 1-905,18 0-2429,-20 3 1376,-6 3 1605,-14 10 1,-9-7 0,-5 5-1</inkml:trace>
  <inkml:trace contextRef="#ctx0" brushRef="#br1" timeOffset="199259">25509 1823 29353,'-6'8'2807,"2"-2"-2695,6-6 383,3 0-495,5 0 0,8 0 0,8-2 0,5 0 0,3-3 0,-1 0 0,-4 0 0,-9 3 0,-5-1 0,-11 3 0,-1 0 0,-3 0 0,-6 2 0,-1 0 0,-26 6 0,0 0 0,-19 4 0,10-5 0,6-1 0,6-2 0,12-1 0,1-1 0,10 0 0,0-2 0,4 1 0,1-1 0,7 0 0,0-1 0,23-4 0,0-1 0,7-2 0,8-1 0,-23 5 0,19-5 0,-23 4 0,7-1 0,-9 1 0,-5 1 0,7 0 0,-3 1 0,5 0 0,11 2 0,-19 1 0,9 0 0</inkml:trace>
  <inkml:trace contextRef="#ctx0" brushRef="#br1" timeOffset="211469">18656 7132 16308,'1'-45'1593,"0"0"1,-1 0 0,2-15 0,-3 12-995,-3 23-353,0 12-369,3 8-17,-1 9 196,2 15 50,0 39-94,-1-8-12,-1-5 0,0 4 5,-2-2 1,-1-1-141,2-9 1,0 1 131,-3 13 1,0-3 18,0 6 18,-1 3-28,2-15 61,1-15 45,1-14 795,2-8-369,1-8-382,0-6 175,0-9-315,1-10 35,3-7-17,5-3-62,5-1 6,4 6 22,3 8-12,6 9 35,7 9-41,6 10-10,5 10 12,1 11-18,-4 6 28,-11 4 1,-13 3-6,-21 1 33,-17 0-22,-19-3 0,-1-10-20,5-8 1,-2-3-110,-16 1-389,12-5 0,1-3-921,1-4 1439,4-16 0,29 7 0,3-8 0</inkml:trace>
  <inkml:trace contextRef="#ctx0" brushRef="#br1" timeOffset="211686">19287 7346 21679,'0'5'3726,"0"0"-2477,0-5-1669,-11-9-56,8 6-2700,-9-3 3176,12 11 0,0-1 0,0 0 0</inkml:trace>
  <inkml:trace contextRef="#ctx0" brushRef="#br1" timeOffset="212269">20352 7562 19473,'-7'-52'1493,"0"1"1,0 5-1,0 8-1190,2 17 312,-1 10-682,5 13 256,1 4-178,3 6 101,8 27-123,-1 5-76,-2 1 0,-2 5-558,-7-7 1,-4 0 145,-4 14 1,-5-1 173,0-17 0,-4-1-1212,-4-2 1,-4 1-1,2-5-1756,-17 16 3293,1-8 0,2-5 0,16-18 0,-7 2 0</inkml:trace>
  <inkml:trace contextRef="#ctx0" brushRef="#br1" timeOffset="212685">20554 6906 14449,'0'-4'4823,"0"1"-2886,0 3-1674,-64 31-123,35 1-118,-9-3 1,2 3 16,21 21-5,8-15 39,13 0 145,15-10-122,0-6 296,29-4-50,-16-17-152,5-3 465,-5-17-274,-20 0-230,2-6 152,-19-13-147,-7 11-21,-9-11-34,-5 12-23,-2 5-67,7 8-67,-3 4-134,11 6-152,-1 8-319,6 7-1171,4 12-6378,9 7 8210,3-3 0,1-11 0,-3-7 0</inkml:trace>
  <inkml:trace contextRef="#ctx0" brushRef="#br1" timeOffset="212935">21098 7136 18767,'-6'0'4840,"2"0"-4140,4 0-986,23-23 45,-3 18-482,14-7 1,5 2-1574,18 15-765,-16-1 0,0 1 2906,14 6 0,-22-2 0,-16-4 0</inkml:trace>
  <inkml:trace contextRef="#ctx0" brushRef="#br1" timeOffset="213109">21069 7440 24032,'45'-18'-305,"0"1"0,0-1 1,-3 2-1,0 1 1,-4 2-2315,-1 4 1,-3 2 2618,22-5 0,-22 6 0,-18 3 0</inkml:trace>
  <inkml:trace contextRef="#ctx0" brushRef="#br1" timeOffset="217951">22257 7087 13357,'0'-5'5365,"0"2"-1600,0 3-3564,-30-43-128,16 35 179,-42-14-95,24 51-104,6-5 0,0 1-363,2 2 0,0 1 332,1 3 1,0 0-23,-10 20-6,17-19 1,3 1-1,5 0 0,4 0-5,1 30 11,8-29 0,5-3-379,22 8 413,0-15 100,14-6 230,-2-17-11,-1-6 73,-3-10 44,-20-3-44,-9 0-146,-8 2 473,-6 3-607,-8-1 430,-18 1-536,-4 0-35,-11 1-10,14 7-107,-1 2-364,11 3-1339,-4 2 1815,2 8 0,11-6 0,0 5 0</inkml:trace>
  <inkml:trace contextRef="#ctx0" brushRef="#br1" timeOffset="235631">22885 7274 22613,'-7'-52'-2582,"2"13"1813,5 44 769,0 18 0,0-14 0,0 10 0</inkml:trace>
  <inkml:trace contextRef="#ctx0" brushRef="#br1" timeOffset="235814">22900 7424 15944,'3'1'4140,"0"-1"-1575,-3 0-2464,-6 83-2990,-2-50 0,-2 1 2791,2 21 0,-3 2-477,-8-11 1,-3-4 224,-7 3 350,-3-1 0,0-3 0,9-12 0,-14 15 0</inkml:trace>
  <inkml:trace contextRef="#ctx0" brushRef="#br1" timeOffset="236507">24268 7251 16079,'4'-8'5780,"-1"2"-4878,-3 6-454,-5-61-241,-9 46-72,-11-39-74,-3 61 34,1 8 1,-1 6-29,-15 18-407,11-7 1,1 4 342,7-3 0,2 2-9,1 1 0,3 1-158,3-1 1,3-1 129,-3 18-5,9-7-101,17 5 145,4-22 46,14 9 708,1-33-664,4-14 360,0-8-220,-5-10 62,-8 1 16,-10 2-72,-10 4-101,-12 4-50,-11 5-34,-10 5-16,-7 7-40,7 4-40,-12 12-67,19 1-189,-6 10-410,18-1-1248,9 3-5592,16-1 6698,7-6 0,-3-10 0,-3-7 0</inkml:trace>
  <inkml:trace contextRef="#ctx0" brushRef="#br1" timeOffset="236823">24930 7160 17484,'1'-3'4537,"0"0"-3035,-1 3-1357,-22 25-50,-7 7-67,0-2 0,-2 1-479,8-7 1,-3 1 503,-17 13 1,-2 0-18,17-14 0,0-2 105,-9 9 1,2-2-92,2 0 45,17-11 174,16-6 56,14-3-180,32 0-150,-5-3-42,-1-2 1,2-1-94,-7-2 0,-1 0-23,0 1 1,2-1-1297,19 0 0,1-1 1459,-14 1 0,-2-1 0,0 0 0,-4 0 0,10 0 0</inkml:trace>
  <inkml:trace contextRef="#ctx0" brushRef="#br1" timeOffset="237230">25631 7356 21468,'27'-48'1187,"0"0"1,-2 3 0,-5 9-869,-14 20-61,-2 6-404,-4 9 229,-3 18-77,-1 9-87,-2 6 0,-1 3-110,-3 13-277,0-8 0,0 2-2164,-4 16-2284,7-17 1,2 0 2535,-1 9 0,5-9 1,3-34-1</inkml:trace>
  <inkml:trace contextRef="#ctx0" brushRef="#br1" timeOffset="237573">26202 7339 19837,'27'-46'1831,"0"1"1,-1 1-1,-10 12-1595,-16 28-23,-5 0-196,-9 8 11,-13 11-14,3 4 0,-1 3-20,2 2 1,1 1 2,-1 1 0,3 2-25,-7 28-22,18-11-68,8 15 51,16-17 44,5-7 12,14-17 62,0-13-12,1-3 106,20-18 57,-10-16-141,-18 11 1,-1-3-17,8-19 151,-11-4 45,-15 10-6,-15-13-207,-18 14-140,-23 2-862,-9 17-1474,10 8 2448,3 5 0,27 3 0,4 0 0</inkml:trace>
  <inkml:trace contextRef="#ctx0" brushRef="#br1" timeOffset="239089">27189 7352 20615,'-7'-47'1088,"-1"-1"1,1 7 0,2 9-770,5 22-123,0 9 627,0 0-940,-3 6 156,2 5-17,-2 4 1,2 11 10,0 1-5,0 18-16,4-6-12,1 1 11,2-18 17,1-1 45,-1-11 73,1 0 179,2-5 363,9-7-363,9-8-218,5-4 44,19-20-112,-23 16 0,1-2-294,11-7 0,3-2 281,-5 4 0,3 0 0,-3 1-531,3-2 0,0 0 529,-5 4 1,1-1-1,-3 3 12,-5 2 1,-3 1-15,4-3 1,-2 1-12,15-11-101,-20 14-352,-10 7 93,-12 12-368,-3 3-970,-5 15 1687,-9 17 0,7-14 0,-4 6 0</inkml:trace>
  <inkml:trace contextRef="#ctx0" brushRef="#br1" timeOffset="246096">27898 1805 10039,'0'-5'8325,"0"1"-5099,0 4-846,7-67-1733,-4 47-421,1-17 1,0 6-183,-3 27-55,-1 3 905,2 14-719,0 4-102,-1 18-632,1 10 533,-5 9-403,-2 8 456,-2 1-122,1-3-693,3-6 760,2-15-813,1 9-778,0-20-1838,0 8 90,0-19 3350,0-6 1,0-7 0,0-2 0</inkml:trace>
  <inkml:trace contextRef="#ctx0" brushRef="#br1" timeOffset="246390">27886 1737 32767,'23'-39'0,"1"-1"0,0 4 0,2 8 0,25 13 0,6 2 0,2 3 0,-3 2 0,-5 4 0,-6 2-694,-7 6-6059,-8 4 6696,-11 2 0,-10-2 0,-6-4 1</inkml:trace>
  <inkml:trace contextRef="#ctx0" brushRef="#br1" timeOffset="246896">27928 1908 24869,'-8'1'7898,"2"0"-7898,6-1 0,0 0 0,-6 0 0,5 0 0,-4 1 0,5-1 0,0 0 0,4 0 0,5-2 0,9-1 0,-1-2 0,20-3 0,-6 1 0,17-2 0,-8-1 0,-2 2 0,-9 1 0,-8 3 0,-10 1 0,-5 2 0,-5 0 0,-1 1 0,3 3-1577,-1 1 1093,4 4 0,-4-4 0,1 1 0</inkml:trace>
  <inkml:trace contextRef="#ctx0" brushRef="#br1" timeOffset="266208">18700 8697 19036,'3'-42'834,"1"0"1,-1 4-1,-5 7-520,-15 18-124,-7 5-43,-10 10-18,-12 12-12,-10 13-428,24-7 0,0 3 370,-2 3 0,1 2-26,2 1 1,2 2-23,4-1 0,2 0-16,-5 15-23,20 11-34,24-20-55,17 11-626,21-18 141,-22-17 0,2-2-1157,4-3 0,2-2 1759,4-1 0,-2-2 0,6 0 0,-6-3 0</inkml:trace>
  <inkml:trace contextRef="#ctx0" brushRef="#br1" timeOffset="266402">18978 8926 16538,'-1'-3'4453,"1"0"-124,0 3-4199,-6-25-147,5 18-264,-4-19-716,5 26-3567,0 3-5003,0 0 9567,0 2 0,0-3 0,0-1 0</inkml:trace>
  <inkml:trace contextRef="#ctx0" brushRef="#br1" timeOffset="266860">20186 9109 22627,'-7'-43'817,"1"0"1,1 4-1,0 11-705,2 21-128,2 8 49,1 11 18,1 14-46,3 19-8,-2-15 1,-1 4-446,-2 18 0,-1 0 350,-1-13 0,-2 0-738,-7 21 0,-5 0 155,-1-19 1,-3-2-463,-7 9 0,-3-2-1590,-2-5 0,-1-5 2162,4-8 0,3-5 1,-1-1-1,19-16 1</inkml:trace>
  <inkml:trace contextRef="#ctx0" brushRef="#br1" timeOffset="267275">20360 8649 15860,'0'-4'4918,"0"0"-3647,0 4-1158,-32-5-63,11 20-39,-19-8 1,19 30 10,13-7-16,2 6 66,17-5 40,4-12 140,9-6-95,-7-9 123,6-9-17,-6-4 269,7-17-145,-8-1-90,-4-9-185,-9 11 44,-8-4 1,-3 10 0,-11-4-151,6 10-1,-11 1-16,14 10-56,-6 2-28,9 8-353,-1 6-5843,10 19 6291,4-5 0,1-2 0,0-15 0</inkml:trace>
  <inkml:trace contextRef="#ctx0" brushRef="#br1" timeOffset="267518">20895 8786 24603,'54'-31'-1635,"-18"8"425,10 17 0,6 6-3706,-12-1 1,-3 2 2457,23-1 0,-12 2 1,-41-1-1</inkml:trace>
  <inkml:trace contextRef="#ctx0" brushRef="#br1" timeOffset="267675">20888 9032 16857,'-3'1'5719,"0"1"-4056,3-2-3236,97-28-1057,-55 17 2630,4-2 0,9-2 0,-13 3 0,-13 5 0,13-4 0</inkml:trace>
  <inkml:trace contextRef="#ctx0" brushRef="#br1" timeOffset="270480">21955 8704 9912,'1'-6'7690,"-1"1"-5259,13-54-1317,-9 38-700,3-13 1,-1 4 118,-6 23-387,0 3-34,-3 4-101,-3 5 39,-8 9 1,-11 14-32,5 1 1,-1 1 2,-10 15-19,10-10 0,2 1 2,3 10-5,2-1 6,9 4 5,23-7 17,8-1-17,9-7 23,16-12 16,-3-13-16,-11-7 0,2-1 44,23-10-36,-29 1 0,-2-2 87,8-12 22,-14-1-95,-12 5 45,-17-5-90,-12 7 0,-16-6-11,-9 5 6,-4 1 27,-1-2-5,4-1 0,5-3-11,10-2 6,10-3 10,9-1-16,9-3-11,5 6 33,20-9-11,1 12-6,18-6 17,-2 11-33,5 6-6,3 6 0,0 10-17,-3 7 6,-9 12 17,-11 10-6,-15 10 5,-19 8 6,-16 5-285,4-28 0,-2 0 170,-1-1 1,-1 0-247,2-2 0,2-1-2103,-11 19 2453,15-8 0,8-18 0,7-5 0</inkml:trace>
  <inkml:trace contextRef="#ctx0" brushRef="#br1" timeOffset="270729">22884 8717 20347,'0'-4'3506,"0"2"-2089,0 2-1518,-4-49-196,3 36-800,2-32-2622,8 57 3719,2 16 0,-3-11 0,-3 3 0</inkml:trace>
  <inkml:trace contextRef="#ctx0" brushRef="#br1" timeOffset="270930">22897 9097 24973,'13'17'129,"-9"6"-303,-18 18-772,-14 9-225,0-5 1171,3-11 0,1-4 0,6-6 0,-11 9 0</inkml:trace>
  <inkml:trace contextRef="#ctx0" brushRef="#br1" timeOffset="271706">23842 8841 19546,'28'-50'1308,"0"0"1,-3 6 0,-6 8-889,-16 19-375,-1 9-45,-3 9 84,-5 13-22,-6 13-1,-6 16-22,-2 8-39,11-18 0,2 0 0,2 21 12,8-4-24,15-11-16,10-14 45,14 4 16,-10-18 1,2-4 11,27 0 5,-20-11 1,-3-2-1,5-6-16,-4-7 84,-26 2-40,-6-2-56,-10-5-38,-15 0 21,-18 0 31,-1 7 1,-2 2-26,-9-6-6,14 9 1,1-2 28,-5-13-28,14 10 33,-10-20 22,22 10-27,3-7-12,10 1 6,8 5 17,17-2-28,-3 12 17,22-4-23,-3 12-1724,-6 6 0,0 1 1708,15 3-238,-10 9 1,-2 4 231,-10 5-8,-5 3 1,-4 4-5,-10 17 1,-9 16-40,-8-27 1,-4 0-1341,-8 6 1,-2-1 885,-10 12-425,9-16 0,2-2-2136,3 1 3077,2 0 0,9-15 0,5-9 0</inkml:trace>
  <inkml:trace contextRef="#ctx0" brushRef="#br1" timeOffset="272006">24922 8592 23422,'-33'28'115,"1"-1"1,-4 4 0,1 0-63,10-6 0,1-1-1077,2 0 0,1 0 1036,-14 16 725,27-12-687,12-18 464,17 6-391,16-13-90,23-1-86,-12-5 0,3-2-541,-4 1 1,1-1-113,11-1 1,-2 0-234,-19 2 1,-1 1 938,12-1 0,-5 1 0,-12 1 0,15-1 0</inkml:trace>
  <inkml:trace contextRef="#ctx0" brushRef="#br1" timeOffset="272413">25931 8772 20324,'3'-57'1262,"0"0"0,-1 6 0,-1 8-568,-5 12-372,1 13 211,0 5-446,2 9-126,0 3 49,0 10 1,-1 12 19,-2 14-53,-1 15 12,-1-6-202,1-6 0,-1 0-1131,-3 17-471,4-14 0,-1 1-3101,2-9 1,1-2 3267,-1 15 1,2-16-1,1-21 1</inkml:trace>
  <inkml:trace contextRef="#ctx0" brushRef="#br1" timeOffset="272823">26329 8704 22375,'9'-41'789,"0"0"1,1 2-1,-6 13-660,-7 23-95,-5 10-29,-9 7 23,-8 15-22,-4 10 16,2 8-33,10 2-22,9-2 27,15-3-16,11-8 22,11-5 11,7-12-11,5-8 5,1-12 29,2-12 50,-4-7 6,-5-11-46,-14 5 63,-6-23-62,-11 20 118,-4-34-68,-9 30-34,-9-12-27,-11 17-23,-7 9-28,-5 7-27,1 9-80,5 12-11,10 4-1847,4 24-5221,14-2 7203,3 10 0,5-22 0,3-10 0</inkml:trace>
  <inkml:trace contextRef="#ctx0" brushRef="#br1" timeOffset="273246">27073 8590 21209,'-3'-5'3210,"2"0"-2701,1 5-514,-12-21 38,3 33-5,-13-5-33,3 45 2,8-22 0,0 1 8,1-1 1,1 1 11,-5 24-11,7-11-1,11-10 74,3-13 72,9-9-17,9-13-27,14-12-23,15-12-28,-21 6 0,2-2-446,4-5 1,0-1 439,4-3 1,-1-1 7,2-2 1,0 0-6,-1 2 1,0 2 10,-3 3 0,-2 1 9,-5 6 0,-3 1 5,15-8-50,-16 10-56,-13 7-67,-5 6-263,-2 7-17,-1 9-4246,-2 12 4621,-5 2 0,-1-8 0,-2-8 0</inkml:trace>
  <inkml:trace contextRef="#ctx0" brushRef="#br1" timeOffset="276640">30431 1588 8539,'-3'-7'5809,"1"1"-3535,2 6 488,0 0-1844,-7-29-235,5 21-257,-5-21-214,5 29-105,2 0-96,-1 5 101,0 8 0,0 14 34,-1 13 0,-2 13-68,-3 9-318,3-30 0,-1 1 256,0 1 1,0 0-17,-3 26-73,3-7-246,2-10-17,3-13-2341,2-2-2146,3-15-3640,4 1 8463,-1-11 0,-1-3 0,-5 0 0</inkml:trace>
  <inkml:trace contextRef="#ctx0" brushRef="#br1" timeOffset="276897">30371 1664 18058,'35'-28'191,"-1"0"1,0 0 0,15-11 0,-3 8-153,12 16-56,-1 3-95,-5 6-201,-6 2-735,-7 6-1781,-9 3 2829,-10 5 0,-9-4 0,-6 1 0</inkml:trace>
  <inkml:trace contextRef="#ctx0" brushRef="#br1" timeOffset="277246">30386 1823 10566,'-7'1'7760,"2"0"-5863,5-1 2347,0 0-2908,-3 2-512,8-2-213,2-1-94,13-4 436,9-3-20,8-3-23,7 0-324,4-2-344,-1 1 67,0 0-23,-16 5-106,-8 2 27,-16 4-216,-6 1-2185,0 0 1975,-1 2 0,0-1 0,0 1 0</inkml:trace>
  <inkml:trace contextRef="#ctx0" brushRef="#br1" timeOffset="281172">18529 10650 7733,'8'-9'8536,"-2"1"-6520,-6 8-693,12-72-366,-10 32-977,4-9 0,-1-1 731,-11 6 52,-4 7-421,-11 12-169,-11 12-83,-16 17-45,18 4 0,-2 5-475,-6 5 0,0 3 444,-3 5 0,2 2-6,1 1 1,2 2 93,6-1 0,3 1-108,8-3 1,3 0-1,3 20 17,20-10-5,17-12-1,4-12 1,3-12 0,3-6 38,22-15 254,-14 4 1,2-4-260,1-11 0,-3-2-149,-12 10 1,-2-2 137,8-13 0,-4-3 14,-16 10 0,-3-2 22,4-20 1,-2-2-32,-6 17 1,-2 1 50,0-16 0,-3 3 168,-2-6-183,-5-5 278,-1 17-67,-2 15-195,3 14 4,1 8-77,2 11 325,0 11-337,0 18-11,3 18 8,-2-18 0,0 3 157,0 5 0,1 2-162,-1 4 0,-1 2-52,1 2 1,0 1-840,3 11 1,0-2-130,-1-19 0,1-2-3888,3 12 1,1-5 3022,0-14 1,0-1 0,-6-26 0</inkml:trace>
  <inkml:trace contextRef="#ctx0" brushRef="#br1" timeOffset="281881">19262 10426 21315,'-38'-41'-3049,"7"8"0,32 34 1</inkml:trace>
  <inkml:trace contextRef="#ctx0" brushRef="#br1" timeOffset="282548">20364 10575 18952,'-2'-56'1404,"0"1"0,0 3 0,-1 12-945,1 30-397,-1 4-6,3 31-6,6 12-27,0 13-2146,3-5 0,0 0 2117,2 6-47,-4-11 1,0 7 0,-3-4-117,-2 0 0,-4 0-152,-1-2 0,-3 3 0,-2-3-1183,-11 11 0,-4-4 1229,1-11 1,-3-3-698,-10 2 0,-4-5-1481,6-12 1,-1-3-1397,-7 0 0,2-3 3849,-16 1 0,21-12 0,26-2 0</inkml:trace>
  <inkml:trace contextRef="#ctx0" brushRef="#br1" timeOffset="282947">20644 9939 20246,'-41'26'132,"-1"0"1,3 7-1,11-1-115,26-5 22,7 19 34,9-23 314,22 0-231,-12-11 158,15-11 180,-14-18-304,-5 1 17,1-9 359,-11-8-275,-5 7-67,-4-12-140,-6 16 50,-14-1-111,8 13-40,-17-2-28,16 11-313,-9 10 22,16-2-1709,-3 15 2045,13 2 0,-4-8 0,5-1 0</inkml:trace>
  <inkml:trace contextRef="#ctx0" brushRef="#br1" timeOffset="283188">20940 10164 19048,'-7'0'3931,"2"0"-3785,5 0-264,0 0-246,62-25 0,-29 19-891,24-7 1,2 4-3110,-5 17 4364,-17 0 0,-3 1 0,-7 2 0,-13 0 0</inkml:trace>
  <inkml:trace contextRef="#ctx0" brushRef="#br1" timeOffset="283329">20959 10461 22610,'38'-20'-657,"0"1"0,0 0 0,17-9 1,-4 4 656,-20 10 0,-2 3 0,8-4 0,-17 8 0</inkml:trace>
  <inkml:trace contextRef="#ctx0" brushRef="#br1" timeOffset="285113">21883 10135 21439,'4'-39'759,"0"0"0,3-24-630,-7 61-135,0 3 12,0 4 67,-2 25-29,-6 9-22,1-8 1,0 3-32,-3 2 1,-2 1-76,0 3 0,-1 1-533,0 2 0,2-1-201,1-1 1,1-2-667,-1 20-7198,20-2 4179,1-35 3706,15 4 0,-15-23 0,-1-1 0</inkml:trace>
  <inkml:trace contextRef="#ctx0" brushRef="#br1" timeOffset="285446">22234 10244 21982,'-41'10'106,"-1"1"1,5-2 0,9 5-85,19 25 45,27 10-44,-5-21 10,20 3-5,-11-23 79,26-2 22,-5-10 78,17-8 39,-18-12 17,-14-11 29,-12-5-29,-10-1-6,-12 0-21,-7 5-80,-10 6-32,-6 5-52,-2 7-49,6 7-51,0 4-308,13 5-1428,0 6-8067,9 4 8168,1 1 0,2-2 1,0-4-1</inkml:trace>
  <inkml:trace contextRef="#ctx0" brushRef="#br1" timeOffset="285788">23280 10118 22152,'7'-33'-42,"0"0"0,4-17 1250,-14 57-2854,-4 9-8185,-3 9 9317,1-4 0,2-5 0,6-12 0</inkml:trace>
  <inkml:trace contextRef="#ctx0" brushRef="#br1" timeOffset="285996">23312 10476 20660,'0'3'3333,"1"0"-2627,-1-3-639,-13 51-67,-2-9-135,-1 2 1,-3 4-1136,-1-10 0,-3 0-1853,-6 4 0,-1 0 2565,0-3 1,2-3 0,-11 11 0,17-20 0</inkml:trace>
  <inkml:trace contextRef="#ctx0" brushRef="#br1" timeOffset="286440">24427 10196 18833,'18'-47'1585,"-1"0"0,-2 5 0,-3 7-857,-6 14-154,-5 10-529,0 6 36,-1 9-47,-3 9 48,-5 14-71,-12 29-50,4-13-650,2-6 0,0-1 11,0 2-3055,3 3 0,1 1 3733,1 7 0,0 5 0,8-33 0</inkml:trace>
  <inkml:trace contextRef="#ctx0" brushRef="#br1" timeOffset="286840">24899 10093 23047,'8'-41'593,"0"0"1,-1 2-1,-7 14-537,-12 32-44,-3 3-29,-7 19 0,7-8 22,0 11 1,1 3-11,3 9-9,3-9 0,4 0 8,14 7 17,2-15-16,12-3-1,10-14 28,5-7 29,13-13-6,-6-13-6,-10 0 95,4-12 101,-18 5 164,-3-16-276,-12 17 78,-26-8-173,1 25 56,-28-6-22,5 13-12,-8 1-44,1 7-12,20 1-33,2 9-140,15 2-807,0 6-2845,6 5 3831,5-4 0,1-8 0,3-7 0</inkml:trace>
  <inkml:trace contextRef="#ctx0" brushRef="#br1" timeOffset="287179">25789 9846 23859,'-33'35'177,"-1"0"0,7-7 1,0 0-128,-4 3 0,1-2-458,-14 14 430,17-18 1,1 0 222,-11 13-155,21-16 112,3-3 0,12-6-1,11-7-71,10-1 155,3-2-223,38 0-57,-6-2-334,-13 0 1,2-1 224,-6 0 0,0 0-322,0-1 1,-2 0-740,19 0 1165,7-4 0,-42 3 0,7-1 0</inkml:trace>
  <inkml:trace contextRef="#ctx0" brushRef="#br1" timeOffset="287438">26442 9823 25169,'-27'57'137,"9"-19"1,1-1-149,1 8-68,4-12 0,1 1-772,-1 20-1686,7-4-269,5-14 2806,12-2 0,-7-23 0,6 1 0</inkml:trace>
  <inkml:trace contextRef="#ctx0" brushRef="#br1" timeOffset="287814">26837 9887 19328,'0'-4'5175,"0"1"-3764,0 3-1349,-34 4-51,12 16 0,-22-2 51,22 31-51,14-15 0,3 7 1,24-2-12,-3-21-6,23 12-44,2-20 78,2-5 5,5-11 18,-12-9 72,-6-10-28,-8-6-11,-10-6-11,-11-1 0,-17 0-51,-3 11-5,-7 10 0,-4 3-12,-4 2-8,2 3 1,0 1-105,0 5-134,6 5-907,15 7-202,17 3 1350,18 8 0,-13-12 0,9 4 0</inkml:trace>
  <inkml:trace contextRef="#ctx0" brushRef="#br1" timeOffset="288064">27860 9814 19927,'0'-3'4469,"0"1"-3606,0 2-751,-31 17-28,4 9-67,-2-2 0,-1 2-442,3 3 0,2 1 357,-4 4 1,0 0-236,-1 3 1,0 0-364,3-1 0,2-1-284,3-5 0,3-2-2494,-5 9 3444,12-19 0,8-14 0,2-4 0</inkml:trace>
  <inkml:trace contextRef="#ctx0" brushRef="#br1" timeOffset="288231">27492 9981 25578,'5'-52'1003,"25"34"-942,4 51-41,1-1 0,3 0-1435,-5-7 0,1 0 1238,-1 0 1,2 1-2645,1 1 0,2 1 0,-4-2 2821,-5-3 0,-1-2 0,7 6 0,-4-3 0,-10-6 0</inkml:trace>
  <inkml:trace contextRef="#ctx0" brushRef="#br1" timeOffset="290239">6612 7026 18330,'-39'4'470,"-9"15"-424,18 8 32,-19 13-5,11-13 17,-13 5-6,-2-3-11,2-6 16,8-6 34,12-5-44,15-7-113,9-2-106,6-2 73,1-1 140,8 4-34,0 3-22,5 3 72,3 11 35,-8 2 27,1 17 28,-7 7-5,-5 12-102,0-25 1,0 1 0,0 5 0,-1 2-20,-1 16 0,1 2-712,2-4 1,0-1 678,0 0 0,0 0 27,2 0 1,0-3 10,1-9 1,1 1-390,-1 10 1,1 2 411,1-3 1,1 0-7,-1-2 1,1 0-15,1-3 1,0 0-270,1-2 1,0 0 263,1-4 0,1 0 0,0-3 0,2-1-17,0-5 1,1 0 7,3 0 1,1-3-9,6 9 107,20-2-89,-18-29-432,31-10-353,3-20-3064,-15 4 1,1-3 3461,0-1 0,-4 1 0,16-8 0,-23 11 0</inkml:trace>
  <inkml:trace contextRef="#ctx0" brushRef="#br1" timeOffset="293247">10037 5950 13906,'-55'0'1151,"0"0"1,5 0 0,11 1-1059,23-1-77,9 0 193,14 1-36,10 0-58,12 1-64,13-1-12,-9 0 0,0-1-5,17 0-12,-12-1 1,1 0 10,21-2-16,-20 0 0,1 0-366,2-1 0,0 0 343,2 0 0,-1 0 3,-9 0 1,-1 1-100,6-1 0,0 1 104,-6 0 1,-2 0 9,26-2 100,-13 1 78,-30 3-106,-16 1-56,-16 0 17,-18 0 5,-21 3-31,20-2 1,-3 2-3,-19 2 1,-1 0 66,16-1 1,1 0-74,-21 2 0,0 1-429,22-1 1,1 0 428,-8 1 0,-1 1 6,5 0 0,1 1-19,4-1 0,1 1 69,-1 1 0,2-1-22,-8 4-39,0-1 27,35-8 844,14-1-659,20-5 969,7-1-1081,27-7-11,4 0-733,-19 2 0,3-1 666,2 0 0,1-1 2,2 0 1,0-1-436,10-2 1,-2 1 412,-19 3 0,0 0 6,21-5 0,-4 2-14,-13 2-25,-7 1 0,-2 2-1577,-3 3-8229,-7 4 8492,-10 2 1,-13 2 0,-2-2 0</inkml:trace>
  <inkml:trace contextRef="#ctx0" brushRef="#br1" timeOffset="296643">17010 11772 10237,'0'-11'9113,"0"2"-8643,-6-21 1,-4-3 139,-2 11-512,2-13 0,-3 5 232,-13 25-162,1 12-28,-15 7-50,2 12-40,3 7-27,6 1-29,10 0 17,10-1 6,13-1 11,9 3 17,13 2-39,8 4 5,5 1-11,2 0-1702,-19-17 1,-1-1 1712,6 8 0,-2 5 73,-21-21 51,-10 2-17,-16-5-17,-18 0-40,-13-3-27,-10-2-15,31-5 1,0-2 2,-29-1-44,8-11-224,12-12-433,16-12-1118,16-9-3872,21-2 5669,6 6 0,-1 16 0,-5 10 0</inkml:trace>
  <inkml:trace contextRef="#ctx0" brushRef="#br1" timeOffset="297893">17341 11586 22699,'10'6'398,"-3"6"-325,-9 22-45,1 6-34,6 16-33,0-6-28,1-3-241,-1-5-393,-5-13-559,-3 1-45,0-9 639,-6-11 672,3-5 83,-2-10 146,2-5 230,-2-7 213,-1-2 128,-1 0 34,0 1-78,1 4-168,2 4-241,3 4-286,2 3-123,1 3 39,6 1 40,7 3-18,14 1-10,12 3-3399,13-4 3376,6-2-208,-21-5 1,0-2 235,11-2 0,14-12 28,-30 2-2068,4-11 2085,-17 8 2241,-6-13-2208,-12 20 523,-8-11-478,-5 13 6,-8 0 11,-8 5 3409,-5 7-3415,-5 8-50,-1 7-34,0 7-27,1 15-12,15-1 0,6 7-11,19-8 0,6-9 0,14 0-17,17-9 17,-6-4 17,29-6 6,-26-16-7,5-1 35,-9-13 78,-12 1 45,-1-6 16,-9 1 62,-13 1-190,-2 9 61,-13 2 17,-5 12-73,-5 7-44,1 3 5,-1 18-6,17-10-28,-5 20-38,16 0-80,8 6-380,10 14-961,14-3 457,-2-9-426,-6-20 0,2-2-1440,20 2 937,12-5 446,4-23 2242,-18-12 957,-3-17-616,-22 6 1827,1-21-1418,-9 16-3649,5-13 2607,-7 22 594,0 2-801,-4 14 256,0-1-486,-3 7 34,3 14-22,2 5-29,4 20 6,-2-5 3398,-1 19-3398,-6-19 1,-1 0-1,0 21-11,-2-21 0,0 0 5,-5-1 1,-1-2-6,1 0-3330,-9 18 3363,12-42-322,-5-17 300,6 1 34,-4-37-17,5 4-3,0 6 0,1-1-252,3-20 241,0 18 0,1-3 19,2 3 1,1 1-6,-1 0 0,1 2 0,2-2 0,0 5-11,3 0 3039,12 1-3039,-1 16-6,6-1 475,16 9-486,-11 10-11,7 2-6,-2 19 12,-18 7 5,1 1-12,-21 8 24,-18-13 21,-3 1-25,-4-7 1,-4-3 2,-15 6-53,13-8 0,-1-1-383,-12-1-1032,15-8-5522,19-13 7000,15-4 1,2 1 0,1 3-1</inkml:trace>
  <inkml:trace contextRef="#ctx0" brushRef="#br1" timeOffset="298177">18668 11912 26245,'7'-1'571,"3"-3"-437,10-7-89,-3 2 17,4-2-12,0 2-39,-1 0-22,-1 2-101,-7 4-56,-6 2-2201,-2 1-908,-6 0 0,0 0 0</inkml:trace>
  <inkml:trace contextRef="#ctx0" brushRef="#br1" timeOffset="299325">19375 11902 13704,'3'2'3909,"-1"-1"875,-2-1-4258,9-8-346,-7 7 279,6-7-112,-8 8 11,-1 0-117,-2 0-84,-3 0 22,-6 0 45,-4-2 28,-1-4-5,0-4-152,5-3 146,-1-21-129,8 1-61,-1-7 72,17-8-106,3 20 5,11-5-5,4 18-17,-5 9 11,20 17-11,-11 9-11,12 18 16,-19-3-11,-14-5 1,-7 3-12,-15 19 11,-1-12 1,-6 0-752,-11-2 0,-4-1 748,-7 4 1,-3 0 11,-4-1 0,-1-1-526,0-4 0,1-3 542,6-9 1,2-5 36,-17-1-11,25-27 17,23-16 16,23-14-16,19-5-40,-10 22 0,3 2 461,2 3 0,2 2-478,0 5 1,0 3-3,1 3 0,-1 5-31,30 12-236,-3 11-957,-8 14-3080,-8 6 4301,-14-4 0,-13-15 0,-9-10 0</inkml:trace>
  <inkml:trace contextRef="#ctx0" brushRef="#br1" timeOffset="299717">16381 12886 15815,'-47'16'485,"0"0"1,0 1-1,0-1 1,-10 3-1,2 0 1,5-1-136,5-1 0,6-2-93,7-3 1,4-1 1156,-6 2-608,46-12-381,35-11 1,22-8 0,-1 0-1595,-19 7 1,-3 1 0,6-2 1191,-2 0 1,5-2-1,3 0 1,1-1 0,-1 3 7,-3 0 0,-1 1 1,2 1-1,2 0 0,5 0-159,-8 2 1,4-1 0,3 1 0,3 0 0,1 0 0,0 0 0,-1 0 0,-2 0 0,-4 1 127,2-1 0,-3 0 0,-2 1 0,0 0 0,0 0 0,2 0 0,2 0-143,-1 0 0,4 1 0,1-1 0,1 0 0,1 0 0,-2 1 1,-1 1-1,-3-1 0,-4 2 143,4 0 1,-4 1 0,-2 0 0,-1 1 0,-1 0 0,2-1-173,1 1 0,0-1 0,-1 0 1,2 1-1,0 0 0,1-1 163,-2 1 0,3 0 0,0-1 1,0 1-1,1 0 0,-1 0 1,-2 0-36,7 0 0,0 0 0,-1 0 0,-1 0 0,-2 0 0,-1 0-32,-3 1 0,-3-1 0,-1 1 0,1 0 0,3 0-886,0 0 0,3 0 1,1 1-1,0-1 0,-4 1 1,-5 0 961,12-1 0,-7 1 0,0 0 0,12 0 0,0 0 0,-11 0 0,6 0 0</inkml:trace>
  <inkml:trace contextRef="#ctx0" brushRef="#br1" timeOffset="301478">21720 12043 25346,'8'-34'67,"-1"1"0,6-19 74,-16 86-113,-4 4-17,-1 11-31,-2-11 1,0 1-233,-4 18-598,5-17 0,2 0-2242,-1 17 3092,13-14 0,-4-20 0,6-10 0</inkml:trace>
  <inkml:trace contextRef="#ctx0" brushRef="#br1" timeOffset="301860">22103 11766 20575,'-31'-41'676,"0"1"0,3 2 0,1 15-491,4 32-84,0 12-84,5 1 45,3 13-57,8 5 25,8-2 26,9 1-21,5-20 122,10-5 210,4-12-98,0-8-113,-2-3 287,-8-13 50,-10 0 17,-3-13-381,-7 11-34,-5-3 168,-17 2-123,-26 8-157,9 1-44,-7 17-74,34 13-358,8 7-986,11 5 79,4-3-7763,23 7 9163,-2-11 0,-5-2 0,-8-8 0</inkml:trace>
  <inkml:trace contextRef="#ctx0" brushRef="#br1" timeOffset="302093">22382 11910 24895,'30'-15'-497,"1"-1"0,2 2 1,1 2 104,2 7 0,0 3-1333,5-1 0,-2 1-5898,14 3 7623,1 2 0,-25-1 0,-15 2 0</inkml:trace>
  <inkml:trace contextRef="#ctx0" brushRef="#br1" timeOffset="302267">22305 12256 24603,'41'-20'-71,"0"1"1,1-1-1,-2 1 1,1 1-1,-2 2-531,9 0 0,-3 2-478,-8 3 1,0-1 1079,11-2 0,-5 2 0,-12 3 0,13-3 0</inkml:trace>
  <inkml:trace contextRef="#ctx0" brushRef="#br1" timeOffset="302802">23189 11762 19871,'-3'-5'4324,"0"2"-3002,3 3-1188,20-66-89,-5 46-6,11-18 0,6 3-16,13 28-21,-12 3 1,2 1-14,21 7 11,-6 6-11,-13 8-11,-15 6-6,-16 5-6,-16 3 40,-12 0 16,-11 1-5,-4-4 16,-1-4-5,3-6 84,3-7 163,7-4 117,8-5-17,9-2-157,5-3-106,3-4-28,6-2-28,6-3-11,11 0-34,8 2 12,7 4-18,5 10-10,6 8-6,1 10-17,-3 7 5,-11 2 12,-14 3 22,-22 0-11,-19 1-28,-17 0 11,-13-4-5,-6-7-40,-5-10-134,-1-8-11,12-7-1093,17-6 1,1-3-8532,-3-13 8391,-3-2 1,24 7 0,11 11 0</inkml:trace>
  <inkml:trace contextRef="#ctx0" brushRef="#br1" timeOffset="304197">24312 12014 19955,'1'-4'3439,"-1"0"-2140,0 4-1377,4-25-393,-2 28-178,3-19-2818,-3 44 3467,0 5 0,-1-11 0,-1-1 0</inkml:trace>
  <inkml:trace contextRef="#ctx0" brushRef="#br1" timeOffset="305463">24346 12064 23511,'3'-42'370,"0"17"-174,-3 48 22,0 12-44,-3 12-28,-3 6-34,-12 7-375,3-28 1,-5 0 222,-7 2 1,-5 1-1416,-11 2 0,-2-1 127,5-5 1,-2-2 1327,-10 5 0,5-4 0,6-6 0,1 0 0</inkml:trace>
  <inkml:trace contextRef="#ctx0" brushRef="#br1" timeOffset="306981">25755 11900 15501,'-10'-7'5579,"2"2"-10864,8 5 5638,-3-66 213,11 34 214,0-14 0,4 2-679,12 17 947,21-5-914,4 18-111,-9 2-6,19 7-2196,-16 20 2179,-6-3 2151,7 20-2185,-21-5 6,-3 9 288,-12 2-266,-15 0 12,-10 1 22,-8-4-28,-3-3 3442,1-8-3313,3-7 229,2-9-106,7-9-117,4-2 111,5-8-28,4 1-100,5-2-62,5 1-28,13 2-22,-3 4 10,14 4-16,-2 9 12,11 6-3404,14 16 3380,-19-6 7,5 22 5,-31-24 11,-13 19-11,-20-16-9,-4-6 1,-5-3-34,0-2 0,-2-3-289,-11 2 0,1-3 113,-18 0-225,26-7 1,1-1 1065,-8-3-623,3-9 0,21 6 0,14-5 0</inkml:trace>
  <inkml:trace contextRef="#ctx0" brushRef="#br1" timeOffset="307305">26913 11614 22010,'-36'25'190,"-1"0"0,0 0 1,0 1-1,1 0 1,5-2 106,-7 13-163,14-11 1,2-1-96,-4 9 73,7 8-79,18-28 499,8 9-459,19-9 100,0-3-176,7-5 0,3-2-98,19-2-21,-21-1 1,1-1-112,0-2 1,2-2-1031,5-1 0,0-1-1445,3-2 0,-1 0-1158,-1 1 0,-3-1 3866,12-3 0,-35 7 0,-8 1 0</inkml:trace>
  <inkml:trace contextRef="#ctx0" brushRef="#br1" timeOffset="307562">27551 11625 25387,'-12'18'147,"5"-8"-153,-6 45-5,6-11-186,-1 14-5034,3 3 4161,2-15-7249,6 12 8319,0-30 0,2 3 0,-2-23 0</inkml:trace>
  <inkml:trace contextRef="#ctx0" brushRef="#br1" timeOffset="307904">27977 11693 17008,'0'-4'6207,"0"1"-3900,0 3-2116,-62-17-102,35 29-69,-11-12 0,2 6 19,17 36-22,8 5-1,7 1-4,7-10-1,10 3 6,17-3-12,4-5 51,10-4-17,-4-19-16,-10-11 50,22-17-17,-16-6-6,-10 4 0,-2-3 68,5-24-34,-13-6-34,-13 1-22,-9 14 17,-17 2-78,-30 9-158,8 6 191,-4 10 0,3 3 0,18 4 0,-20 0 0</inkml:trace>
  <inkml:trace contextRef="#ctx0" brushRef="#br1" timeOffset="313187">26141 11770 17680,'-21'-29'1064,"1"1"1,-20-19-522,6 36-419,10 4 60,-14 2-27,8 4-11,-13 6-12,-4 3-4217,-13 10 4122,20-3 466,9 0 0,2 2-443,0 7-40,-3 4 6,12 4-11,11-4 11,5 16 34,14-8 3375,4-2-3320,23-10 1,6-11-20,-5-6 1,1-2-21,16-2 59,-11-7 0,-3-4-2,-9-2 206,19-16 12,-31 6-17,-2-7-89,-9-4 94,-6-5-38,-5 0-113,0 5 129,0 3-128,0 15-74,2 4-77,0 7-136,0 2 107,0 9-11,0 7 6,0 5 0,4 14 16,5 0-5,8 16-23,-7-22 1,1 2 10,4 12 1,-1 0-253,-4-12 1,-1-1 243,2 14 0,-2-1 26,-5 9 8,-7-16 0,-3-1-3,-5 10 17,-9-15 0,-4-3-6,-2-7-6,-1-3 1,-3-3 16,-18-2-19,7-6 0,-2-2-26,5 0 1,0-3 8,-7 0 0,1-2-100,9 0 1,3-1 113,-27-2-11,20-1 83,1 0-60,23 1 16,-3-2-68,15 5 484,0-2-500,4 3-61,10-2 83,-1 1-5,34-1 16,-4-1 6,1-1 1,1 0-935,14-2 917,-11-1 1,-1-1 5,3-2-3,0-2 0,-1-2-2,-1-2-1,-1-5 1,-3-1 16,-12 1 0,-4-6 0,-2-2 0,-8 0-3,-5 0 1,-1-4-763,-2-28 759,-2-2 0,-5 26 1,-2 2 6,-1-7-1,-8-7-11,-8 1 11,4 9 31,-3 11 0,-1 3-20,-10 1-10,-18-6-7,11 16-5,3 8 0,-1 3 6,-3 1-9,-3 5 0,-1 3-75,1 7-2706,-15 10 2778,26-5 551,-10 16-545,20-15 22,-22 28-22,21-16 0,-3 7 576,9-3-570,14 4-18,3-9-38,32 18 50,8-24 3,-8-8 0,1-2-3,21 0 11,-11-10 0,-2-2 0,2-3-3,1-4 1,-2-4 3305,-4-7-3292,11-11 186,-29 8-208,-4-18 12,-14 15 38,1-32-50,-5 27 39,-6-30-28,1 33 1,-15-25 27,0 26-17,-23-8-50,1 18-315,-2 6 315,6 7-23,-11 10 46,19-4 27,-26 17-16,35-12-34,-20 20 11,16-10 11,-10 13-5,13-9-39,-3 15 61,13-9-17,0 15 1,13-9 337,10-4-326,13-3-1,1-8-27,18-5 22,17-12-12,-28-6 1,2-2 14,6-3 0,-1-2-330,13-9 344,4-9-101,-11-5 117,-6-5-5,-5-8-11,-20 6 39,-8-3-45,-5 14-5,-6 0 16,-1 16 307,-1 1-307,2 4 78,3 5-112,1 2 12,0 8 0,0 9 0,0 12-5,1 10-6,0-4-1,-1 3 1,-1-1 17,-4 1-115,-1 2 0,-3 1 121,-13 5-7,7-18 1,-2-2 5,-12 15-6,2-15 1,-1-3 0,-3 1 8,-7 0 0,0-1-20,4-6-3,-2-1 1,-1-1 20,-4-4 4,-15 3-16,23-8 34,-9-4 5,18-2-28,-7-1-11,13-2 28,3-1-33,7 0 222,1 0-206,5 2-39,1 1 23,7 0-6,8 0-1,13 0 1,13-2 11,-3 0 0,-3-2 0,0 0-5,17-6-212,-14 3 0,2-2 212,21-9 10,-4-3-5,-5-3-11,-5-4 17,-4-4-116,-4-4 126,-4-7 1,-5-2-17,-7-6 17,-6 1-6,-7-3 0,-5 13 12,-13-19-18,-3 20-5,-12-17 0,3 24 28,-19-7 28,8 16-33,-14-8 5,0 7-17,9 7-5,-3 0 5,16 11 395,-3 2-412,5 3 104,-5 2-92,-3 5-12,6 2-44,-14 13 11,9 1 28,-12 11 5,13-1 6,5 3-6,10 1 1,6-7-23,7 15 39,7-13-22,6 14-6,8-11 17,5-1-17,4-5 34,4-4-6,3-8-11,2-8 6,4-10-12,4-8 23,2-8-6,-1-5 12,-6-5-7,-8 1-27,-10-1 62,-9 6 5,-7 4-23,-4 5-10,-3 3-29,0 4-100,-1 2-5429,-1 2 5535,0 8 0,1-5 0,-1 4 0</inkml:trace>
  <inkml:trace contextRef="#ctx0" brushRef="#br1" timeOffset="336330">18801 13893 15776,'-2'-45'1079,"0"0"0,-1 3 1,-1 7-464,-7 8-106,-5 4-158,-6 6-245,2 7 117,-25 7-118,1 12-56,10 0 1,-1 2-236,0 4 0,2 2 193,-1 3 0,2 1-16,3 0 0,3 1-43,-13 23-16,19-6 17,17-4 10,14-7 24,12-7 10,14-8 34,9-6 22,9-11 23,3-8 45,-1-13 72,-6-8 57,-7-9 89,-9-3 533,-8 3-337,-9 7 45,-8 8-320,-5 12 264,-4 4-437,0 8-117,-1 1 5,1 7 56,2 5 5,2 10-16,0 10 0,0 9-51,-2 8-27,0-8-376,0-7 0,0 0-2073,5 12 2510,0-11 0,0-1 0,0-3 0,2-5 0</inkml:trace>
  <inkml:trace contextRef="#ctx0" brushRef="#br1" timeOffset="336520">19265 14091 20733,'0'-3'4173,"0"0"-2560,0 3-1562,3-35-102,-2 27-201,3-27-498,-5 36-1928,0 6 2678,-2 7 0,2-5 0,-1 2 0</inkml:trace>
  <inkml:trace contextRef="#ctx0" brushRef="#br1" timeOffset="340031">20631 13913 15356,'0'-3'7226,"0"0"-6252,0 3-783,1-34-124,-1 26 0,1-27-11,-1 35 582,0 0-604,-2 2-17,1-2 935,-1 1-991,2 4 28,1 8 28,2 13-23,1 14 12,2 14-1,-4-21 1,-1-1-17,2 25 2,-8-11 1,-4 0-284,-1-13 0,-2-1 250,-7 15 0,-4-1 11,6-17-1,-3-3-147,-13 10 0,-2-4-448,-15 3-140,15-12 0,0-3-3916,-15-5 4683,14-13 0,16-3 0,10-2 0</inkml:trace>
  <inkml:trace contextRef="#ctx0" brushRef="#br1" timeOffset="340421">20782 13472 21976,'-23'49'191,"8"-6"-101,21-19 84,6-6 195,2-5 186,0-7 234,2-9-554,-7-1 163,1-11-112,-8-1-51,1-7-39,-6-3-56,-2 0-39,-4 4-28,-4 4-39,-1 7-62,-1 6-28,3 3-90,0 9-398,4 6-1231,5 10-5081,14 6 6856,5-2 0,-2-9 0,-2-8 0</inkml:trace>
  <inkml:trace contextRef="#ctx0" brushRef="#br1" timeOffset="340672">21321 13698 22054,'2'-19'-302,"18"2"-398,42 12-51,-23 3 1,2 1-900,4 1 1,0 1-2642,-2 3 1,-1 1 4290,-7 1 0,-5 0 0,7 4 0,-22-2 0</inkml:trace>
  <inkml:trace contextRef="#ctx0" brushRef="#br1" timeOffset="340855">21275 14008 24452,'37'-17'-549,"-5"3"-89,8 5 0,5 1-1744,-5 1 1,1 0 2381,17-2 0,-2 1 0,-23 4 0,-3-1 0,26-1 0</inkml:trace>
  <inkml:trace contextRef="#ctx0" brushRef="#br1" timeOffset="341289">22583 13706 17664,'0'-3'5948,"0"0"-4637,0 3-964,-90-26-185,54 28 1,-2 1-130,-5-7 1,-4-2 0,4 5-23,5 9 0,5 4 6,-18 15-22,25-3-7,3 5 1,15 0-34,16-4-5,14-3 33,18-8 0,13-5 6,8-11 19,-30-2 1,1-3-405,4-6 1,-2-2 468,10-10 140,4-15 91,-29 12 116,-1-6 22,-8 6 113,-7 5-438,-3 10 135,-4 4 677,1 7-878,-2 2-23,2 4-23,-6 9 12,-1 12-12,1 5 1,0 2-6,-4 18-398,4-6 0,0 2 333,3-13 1,1 1-407,-3 18 1,1 1 92,2-17 0,0-1-4086,-2 19 0,1-4 4464,0-8 0,-1 4 0,5-33 0</inkml:trace>
  <inkml:trace contextRef="#ctx0" brushRef="#br1" timeOffset="342163">23369 13938 23309,'10'-44'164,"0"1"1,-1 4-1,-2 10 1107,-5 21-1825,-2 6-59,3 16-1974,-1 4-6454,1 20 9041,-5-4 0,1-10 0,-2-10 0</inkml:trace>
  <inkml:trace contextRef="#ctx0" brushRef="#br1" timeOffset="342337">23342 14243 18028,'4'3'5299,"0"0"-3939,-4-3-861,-3 64-432,-12-23-76,10 0 1,-6 2-715,-21 1 1,-6-4-3209,-3 2 3931,8-11 0,-5 4 0,6-7 0,3-4 0,-15 11 0</inkml:trace>
  <inkml:trace contextRef="#ctx0" brushRef="#br1" timeOffset="343139">24872 14026 22498,'4'-47'632,"-1"1"1,0 3 0,-6 7-319,-14 12-113,-7 5-133,3 8 72,-22 7-101,4 13-17,8 0 1,0 3 2,1 3 0,1 3-157,-2 1 1,1 3 137,1 0 0,3 2-6,2-1 0,4 0-6,-8 23 6,15-13-22,24 5 33,14-18 6,21 1-17,-4-13 25,-6-11 0,-1-4 88,13-9 4,-15 2 1,-1-2 28,4-9 313,2-19-202,-17 10-61,5-14 12,-12 13 10,-5 9 268,-3 8-407,-4 9 5,-1 5-67,-1 6-23,0 3 23,-4 21-6,-2 4-17,-8 23 1,-8 6-226,7-25 1,-2 1 160,-2 5 0,-2 0-741,-2 2 1,0 0 639,4-8 1,2-1-444,-3 5 1,2 0-3476,1 14-3971,9-10 8060,12-15 0,5-24 0,-2-3 0</inkml:trace>
  <inkml:trace contextRef="#ctx0" brushRef="#br1" timeOffset="343506">25433 13946 15037,'4'-3'7242,"-1"1"-4251,-3 2-2671,26-28-236,-19 22 39,16-18-50,-30 33-23,-9 8-28,-9 9-5,-9 8 0,-9 6-12,19-18 1,-1 0-1,1-1 1,-1 0-6,-21 17 28,9-6-16,9-5 16,12-5 5,7-6-5,7-3 34,10-3 22,10-4-45,15-2-39,1-2-25,1-2 0,2-1-160,21-3-731,-13 1 0,-1-1 177,16-3-2818,-12-1 1,-1-1 3556,7-1 0,6-3 0,-37 8 0</inkml:trace>
  <inkml:trace contextRef="#ctx0" brushRef="#br1" timeOffset="343755">26193 13798 21943,'0'-3'3725,"0"0"-2812,0 3-840,-9-9-23,1 23-28,-10 1-22,0 29-59,3-9 1,0 0-127,-8 15-311,3-10 1,1 1-1235,5-11 0,1-2-2505,-11 29 4235,4-3 0,14-36 0,1-1 0</inkml:trace>
  <inkml:trace contextRef="#ctx0" brushRef="#br1" timeOffset="344138">26675 13829 25909,'-50'1'250,"0"1"0,9-3 0,4 6-183,-6 38-55,23-16-7,-10 25-22,22-14 12,6 9-12,13-3-22,18 0 39,-6-16 28,14-3-23,-7-24 23,1-8-11,-3-7 118,6-24-79,-17 13 2,1-1 1,0-3 70,6-14 61,3-10 51,-8 6 11,-17 3-218,-8 18-34,-19-3-34,-3 14-195,-13 0-1927,-11 7 2156,5 14 0,14-4 0,14 8 0</inkml:trace>
  <inkml:trace contextRef="#ctx0" brushRef="#br1" timeOffset="344806">27189 13906 24430,'-4'-45'476,"0"29"-375,4 44-23,0 17-16,0-7-34,2-7 11,5 1 78,11-4-43,-1-7 251,22-2-68,-8-19-38,21-7-130,-10-5-164,-9-1 0,2-3 170,10-5 0,3-2-1113,3-2 1,0-1 1042,1 0 0,-1 0 34,0-1 0,-1 0-126,-13 7 0,1-1 154,14-7 0,-1 1-71,-18 9 1,-2 1 8,13-4 1,-4 3-15,-10 5-50,27-2-28,-39 11-351,7 4-887,-24 8-1405,-12 8 2710,-8 4 0,2-5 0,5-6 0</inkml:trace>
  <inkml:trace contextRef="#ctx0" brushRef="#br1" timeOffset="347468">31575 1655 14460,'1'-6'6183,"1"1"-4653,-2 5-1446,18-46 104,-12 41 79,15-26-81,-16 61-95,-1 14 35,-4 13-381,-3-24 1,-2 2 276,-2 2 1,-1 0-64,-2-1 0,-1 1-164,-1-3 1,1-1-255,-6 14-2780,3 12-3123,7-27 6367,2 8 0,3-25 0,1-8 0</inkml:trace>
  <inkml:trace contextRef="#ctx0" brushRef="#br1" timeOffset="347725">31583 1619 18760,'10'-44'725,"1"0"1,-3 3 0,4 10-723,10 17-30,9 2-32,15-3-115,11 5 7,-26 6 0,1 2-183,1 2 1,-1 2-1091,28 7-1350,-12 7 2790,-15 8 0,-17-11 0,-8-1 0</inkml:trace>
  <inkml:trace contextRef="#ctx0" brushRef="#br1" timeOffset="348026">31538 1863 25640,'49'-10'1014,"0"1"1,-1-1 0,-4 1-342,15-1-239,0-2-75,-7 4-68,-11 0-24,-12 2-81,-14 3 226,-7 0-720,-6 2 58,-2 1 1,0 0 0</inkml:trace>
  <inkml:trace contextRef="#ctx0" brushRef="#br1" timeOffset="355392">18513 15234 19249,'0'-51'1251,"0"1"1,1-1 0,-1-7 0,0 5-986,-1 11 0,1 6-47,-1 4 313,1 7-431,0 16-129,0 1 50,0 33 1,0-5-1,-1 19 1,-1 4-29,-2 5-1129,-1-8 1,-2 8 0,0-6 1134,1-10 0,-2-1 0,-2 14 0,-2 6 0,1-6-124,1-7 0,1-2 124,-2 8 0,-1-1 8,0-7 0,1-4-8,0-4 45,-8 10 185,11-29-157,2-2 33,0-15-84,5 1 34,-2-24-39,4 12 271,12-31-266,4 19-5,11-13 5,1 16-33,3 6 0,-5 8 28,20 5-34,-10 8-11,20 7 17,-6 8 3397,-11 2-3386,6 11-11,-19 11 11,-6-6 17,-31 26-17,-6-35 30,-14 1 1,-3-2-25,-1-6-32,-4-2 1,-1-2-120,-1-5-382,-11-2-929,22-15-219,13-1 1675,8-17 0,7 17 0,2-7 0</inkml:trace>
  <inkml:trace contextRef="#ctx0" brushRef="#br1" timeOffset="355626">19163 15502 24430,'2'2'2084,"1"-1"-763,-3-1-1332,23-48-275,-17 37-985,15-37-4117,-21 48 5388,-2 3 0,1-2 0,0 2 0</inkml:trace>
  <inkml:trace contextRef="#ctx0" brushRef="#br1" timeOffset="357539">20702 15511 20991,'4'-46'1156,"1"0"1,-1 0 0,0-14 0,0 15-1101,-1 33-68,-2 20 24,0 2 10,2 22-11,-2 10-6,-3-1 1,-4 5-54,-10 9 1,-4 0-1702,5-6 0,-4-1 1662,-6 1 0,-3-3-227,0-8 0,-2-2-534,-1 0 0,-1 1 81,-7 6 0,-1-1-502,5-6 1,1-4-1798,5-9 0,3-3 3066,-11 4 0,18-16 0,11-7 0</inkml:trace>
  <inkml:trace contextRef="#ctx0" brushRef="#br1" timeOffset="357939">20858 14940 12769,'2'-2'6872,"0"0"-4604,-2 2-1937,-29 33-174,10-8-132,-1 1 0,1 1-36,2 7 22,8-5 1,13-4 27,6-8 90,8-7 27,5-7 46,2-11 78,0-7 426,1-18-449,-10 8 208,-4-17-23,-10 13-60,-4-5-113,-4 7-101,-5 8-107,-3 9-38,-1 5-40,-3 6 0,6 3-56,-5 7-268,9 6-948,1 7-7325,11 15 8614,5-11 0,0-2 0,-1-17 0</inkml:trace>
  <inkml:trace contextRef="#ctx0" brushRef="#br1" timeOffset="358195">21368 15181 24559,'-22'-15'-695,"18"2"68,37 9-1933,18 0-7271,6 4 8554,-14 1 0,-4 1 1,-33-1-1</inkml:trace>
  <inkml:trace contextRef="#ctx0" brushRef="#br1" timeOffset="358404">21294 15515 26827,'44'-16'258,"13"0"-256,-24 8 1,2 1-25,11-1 0,1 3-312,-9 2 1,0 2-236,-1-2 1,1 2 568,1 2 0,-4 1 0,-10-1 0,2 4 0</inkml:trace>
  <inkml:trace contextRef="#ctx0" brushRef="#br1" timeOffset="359706">21471 15226 10461,'-6'1'9830,"1"-1"-9142,5 0 472,0 0-868,-43 1-96,37-5 44,-26-1 1,52-5-45,11-2-145,-2 1 21,1 3 1,2-1 11,20-2-65,-14 3 1,0 1 3,20-3 5,-14 4 17,-17 3 72,-14 1-16,-16 2-67,-12 4-1,-14 1 1,-13 6-1,-8 0-10,-1 1 16,2-3 11,7-2 23,7-2 45,7-1 16,3-2-11,5 0-61,6-1 95,4-1-51,10 0-33,11-4-23,16-4-16,21-7-40,-15 5 1,2 0-12,6-1 0,1 1-129,2-1 1,1 1-790,-2 1 1,0 1 934,-1 0 0,-3 1 0,4 0 0,-11 3 0</inkml:trace>
  <inkml:trace contextRef="#ctx0" brushRef="#br1" timeOffset="360695">22743 15417 18112,'16'-46'1512,"0"0"0,0 0 1,-6 8-875,-14 18-229,-6-3-78,-17 10-247,3 6 56,-21 9-17,4 11-76,-3 8 1,-1 3-40,17-9 1,1 2-433,-18 15 0,4 0 435,13-3 0,-9 20 186,21-12-220,6 8 35,20-10-1,18-9 11,20-14 12,14-16-1541,-20-9 0,-2-3 1619,17-11 56,-21 3 0,-1-3-771,-12 0 1,-2 1 798,14-18-43,-15 7 0,-3 2 9,-8 7 124,2-17-23,-9 29 2061,-2 2-2313,0 7 3214,-1 8-3236,-2 12 589,-2 12-572,-2 15 5,4-7 0,0 3-8,0-1 0,0 0-126,1 1 0,0 0 67,-1 4 0,-1-1-224,1-6 0,-2 1-869,-1 7 0,0 1-2509,-1-2 1,-1-2 3657,-4 22 0,4-24 0,4-19 0</inkml:trace>
  <inkml:trace contextRef="#ctx0" brushRef="#br1" timeOffset="361130">23400 15412 22459,'6'-48'1056,"0"0"1,0 5 0,-3 8-570,-6 19-347,1 8 17,-2 5-129,3 4 28,-5 22-56,1 4-11,-3 27 5,4-12-92,0-2 0,1 2-233,1-11 1,-1 1-728,0 15 0,-2 1-832,1-10 0,-1-2-3026,0-3 1,-1-3 3090,-3 11 0,2-18 0,5-17 0</inkml:trace>
  <inkml:trace contextRef="#ctx0" brushRef="#br1" timeOffset="361330">23189 15667 12382,'-3'-4'8519,"0"1"-5802,3 3-2712,-33-54-10,49 34-40,-9-41-5,45 49-46,-12 4 1,4 0-777,6 0 1,2-1-68,2 0 1,2 0 490,-12 2 0,3 0 0,-7 1 0,18-3 0,-9 2 0</inkml:trace>
  <inkml:trace contextRef="#ctx0" brushRef="#br1" timeOffset="361847">24029 15319 15160,'-4'0'6379,"1"0"-3371,3 0-2733,-8-54-225,12 36 3,1-16 1,6 3-26,19 19 5,16-1-10,-5 8-29,-10 5 0,7 13-10,-18 6-7,4 16-5,-15 5-22,-17 9 39,-11 5-616,3-24 1,-2-2 632,-13 17-220,9-17 0,-1-3 236,-3 3-160,-8 2 228,19-21 100,4-6 96,7-11 949,1 2-1039,9-16 416,5 8-551,9-4 236,-3 7-258,15 5-27,-7 6-12,14 8-6,-5 8 12,2 10-9,-18 14 0,-7 3-19,-14 2-1,-7-2 1,-7-4-57,-30-18-145,3-10 0,-2-2-306,13-5 1,0-1-1460,-13 0 0,1-2 1989,-11-8 0,24 2 0,16-1 0</inkml:trace>
  <inkml:trace contextRef="#ctx0" brushRef="#br1" timeOffset="362280">24942 15252 19479,'-5'0'4312,"2"0"-3612,3 0-672,27-37-50,9 21-135,-3-6 0,3 1-490,0 15 1,0 4-2096,2 0 1,-2 0 2741,24 4 0,-24-1 0,-18 2 0</inkml:trace>
  <inkml:trace contextRef="#ctx0" brushRef="#br1" timeOffset="362464">24944 15554 13407,'-3'0'9550,"0"0"-7467,3 0-2032,51-37-96,-4 18-611,-1-5 0,5 1-571,-9 12 1,-1 3-1104,-7 1 0,0 1 2330,4 1 0,-3 0 0,-7 1 0,-1 1 0</inkml:trace>
  <inkml:trace contextRef="#ctx0" brushRef="#br1" timeOffset="362721">25957 15174 27645,'0'-52'0,"-1"20"-17,-3 57 6,-6 17-28,-6 15-118,6-21 0,-1 1-871,-1 4 1,0 1-1225,1 3 0,0-1 1635,2-6 0,1-2 0,-1 10 0,5-23 0</inkml:trace>
  <inkml:trace contextRef="#ctx0" brushRef="#br1" timeOffset="363255">26271 15250 21192,'0'-3'2952,"0"0"-2224,0 3-532,9-4-134,-5 5 50,7 2-23,-8 8 13,-1 3 43,-2-2 107,-5-1-140,1-5 146,-5-2 5,2-5 6,-1-5-73,2-8-22,3-20-141,6 7-10,9-21 21,6 16-21,2 2 5,14-2-6,-1 19-27,0-2-12,7 18 17,-11 13 17,10 16-20,-19-3 0,-2 3-25,4 15 19,-18-1 1,-10 3-17,-10-17 0,-6 0-114,1 7 0,-5 0 118,-7-8 0,-6-2 1,2-3-365,0-2 0,-1-2 404,-14 7 1,2-3 14,-1-9 50,16-13-23,21-14-16,5-5-2848,27-13 2803,0 9-121,11 3 1,3 4 126,2 3-152,2 2 1,2 3-236,19 5-583,-18 2 1,1 2 963,6 2 0,-3 1 0,6 2 0,-6 0 0</inkml:trace>
  <inkml:trace contextRef="#ctx0" brushRef="#br1" timeOffset="363888">27395 15575 26508,'37'-47'211,"0"-1"0,-6 9 0,-4 5 91,-2 4-218,-15 18 112,2-10-179,-10 15 61,-2-5-61,-1 6-17,-2 1 0,2 2-134,-3 3 83,1 0-469,-13 6-1771,-8 10 527,1 0-2286,-2 5 4050,13-6 0,6-8 0,1 0 0</inkml:trace>
  <inkml:trace contextRef="#ctx0" brushRef="#br1" timeOffset="364213">27399 15781 25141,'-15'57'108,"0"1"1,-4 3-1,-4-6-119,0-24 0,-2-3-692,1 1 1,-5 2 241,-7 1 0,-7 1 0,1-2-3975,-10 5 0,-1-2 1241,12-7 1,0 1 0,2-3 2777,-7 2 0,8-6 0,10-6 0,12-6 0</inkml:trace>
  <inkml:trace contextRef="#ctx0" brushRef="#br1" timeOffset="364598">28238 15348 25590,'16'3'123,"-2"0"-160,-18 24 1,-7 9-637,-2 17-2972,4-13 1,-1 1 3644,-4 19 0,6-22 0,4-19 0</inkml:trace>
  <inkml:trace contextRef="#ctx0" brushRef="#br1" timeOffset="364997">28821 15286 22761,'0'-6'1943,"0"2"-1792,16-24 1,6-5-18,-5 12-70,6-13 1,3 1 238,9 18-202,-6 7-51,14 0-50,-13 15 22,-2 10 12,-6 24-34,-13 5-6,-9 3-16,-25 7 22,-14-9-791,10-17 1,-2 0 798,6-7 1,-2-1 33,-14 7 0,0-3-183,-11 5 146,18-12 1,2 0 6,0-2-12,16-9 16,12-3 40,13-4-16,12 0-35,18-1-27,17-2 496,-20 1 1,2 0-685,4-1 0,2-1-628,4 1 1,2-1-2832,2-1 0,-1 1 3068,-4-2 1,-4 1-1,13-2 1,-26 2-1</inkml:trace>
  <inkml:trace contextRef="#ctx0" brushRef="#br1" timeOffset="365306">29904 15178 25892,'-13'-1'213,"-10"8"-168,-19 25-23,15-13 0,-2 0-2,-2 2 0,0 0-4,0-1 1,1 1 0,-19 16-11,18-6 10,17-6 12,28-2-11,2-8-39,32 0-45,3-10-186,-16-2 1,2-1 22,4-3 1,2-1-829,3 0 0,2-1-1062,3-1 0,1-1 2120,-6 1 0,-3-1 0,14 0 0,-26 1 0</inkml:trace>
  <inkml:trace contextRef="#ctx0" brushRef="#br1" timeOffset="365538">30531 15086 26385,'-6'38'47,"1"1"1,-3 14-82,4-15 1,0 0-1780,-3 20 947,3-21 1,0 1-4051,1 5 1,0-3 3911,-1 12 0,4-11 1,0-35-1</inkml:trace>
  <inkml:trace contextRef="#ctx0" brushRef="#br1" timeOffset="365904">30944 15153 26301,'-35'21'39,"1"0"0,3 0 0,6 3-5682,7 36 5648,13-18 18,20 12 1094,14-24-1133,16 6 16,11-8-6,4-11 919,-1-11-862,-1-22-23,-24 1 67,0-24 73,-25-19 3171,-4 9-3297,-10 2 0,-8 0 8,-16-1-31,11 17 1,-2 3 16,-7 9 1,-2 5-15,-19-2-38,-7 4-718,5 12-342,23 5 1076,7 13 0,16-11 0,1 5 0</inkml:trace>
  <inkml:trace contextRef="#ctx0" brushRef="#br1" timeOffset="366288">32108 15376 24559,'12'-47'455,"1"1"1,-3 4 0,-9 12-456,-19 27 39,-16 17-14,10 4 0,0 6-28,-2 4 1,-1 2-574,0 3 1,0 2 544,0 6 1,1 3-743,0 6 0,1 1-135,4-8 1,1 1 907,3 1 0,0 3 0,4-8 0,1 0 0,-1 16 0</inkml:trace>
  <inkml:trace contextRef="#ctx0" brushRef="#br1" timeOffset="366496">31750 15373 25433,'44'20'15,"1"0"0,-1 0 1,10 2-1,-3 4-271,-15 7 0,-1 6 1,-2-2-1889,3 4 1,0 0-1134,-4-3 0,2 2 0,-4-4 1356,-3-3 0,-5-3 0,5 8 0,-22-29 0</inkml:trace>
  <inkml:trace contextRef="#ctx0" brushRef="#br1" timeOffset="367444">28208 15352 22963,'10'-47'464,"0"-1"1,-2 10 0,0 3 235,8-7-335,-6 21-214,3-3 56,-6 15-134,-4 7-79,0 3 23,-3 18 56,-4 9-34,-1 8-1702,-4-4 1,-2 0 1679,-2 6-9,1-1 1,0 3-10,3-5 1,2 0 3,0 1 0,0 0 2,2-3 1,0 0 22,3 17-34,4-22 152,2 0 3431,1-16-3437,4-12-5,0-14-79,2-12-34,-1-1 29,3-20-9,-7 10 0,0-1-37,0 7 1,-1-1-461,3-29 0,-1 1 495,-3 10 38,0 6 0,-2 3-16,-2 18 16,-1-1-66,-2 24 44,-7 22-62,3-2-5,-2 12 0,2 3 942,1 3-945,0 9 0,0 1-14,1-3-795,-1 6 0,0-2-1653,1-7 2476,0-6 0,1-4 0,2-15 0,-1 0 0</inkml:trace>
  <inkml:trace contextRef="#ctx0" brushRef="#br1" timeOffset="373484">16605 16761 21489,'-45'-20'310,"0"1"0,2 2 0,3 9-130,-6 24-102,11 1 45,-2 20-84,22-10-5,-1 14-51,22-8 6,12 0 50,20 2-34,-11-17 1,1-1-11,21 11-15,-8-6 1,-1 0 2,11 6 17,-18-8 0,-3 2 11,-3 8 0,-25-1 0,-23 0 6,-20 0-9,13-14 1,-2 0-20,-4 0 0,-1-1-192,-1-1 1,0-1 109,1-2 1,1-3-311,-22 0-589,21-22-1489,21-19-5142,24-26 7623,0 28 0,1 3 0,1-4 0,-5 21 0</inkml:trace>
  <inkml:trace contextRef="#ctx0" brushRef="#br1" timeOffset="374725">17160 16539 23859,'-11'42'420,"0"8"-376,4 12-417,4-28 1,-1 2 296,0 1 1,-1 0-250,1 0 0,0-1-403,1-1 0,0-1-1798,0 25-2313,2-12-1965,0-16 4888,-8-15 2040,3-14 245,-5-8 3412,4-10 582,-1-3-2564,-4-12-813,3 9 453,-3-8-408,6 14-325,1-2-258,2 3-241,2 6-173,7 2 3374,6 4-3424,13 2-40,11 3 16,-2 0-47,-2-1 1,3 1-411,21-1 444,-16 0 0,1-2 36,-7-2 0,-2-1 39,22-6 12,-11-6 56,-15-2 22,-13-1 33,-8-2 34,-11 1 17,-2 0 79,-6 3 401,-2 3-430,-2 5 68,-10 4-236,6 7 35,-16 8-52,5 7-21,-5 8-1,4 2-28,11 1 11,11-2-16,15-4 0,19-4-29,-2-9 34,21-3-3403,0-17 3392,-7 3 17,11-16 39,-24 4 6,-2-6 55,-12-5-10,-12 6-62,-4 4 3475,-11 7-3424,0 10 4,-6 0-38,1 10-17,-1 6-45,-1 18 11,10-5 17,-3 19-78,12 4-107,3 2-118,6 0-901,13-3-577,15-12 638,-5-15 0,4-3-516,7-3 1,3-6 905,5-2 0,2-7 842,7-8 1,0-6 349,-13 0 1,-2-1-93,-3-2 1,-5-3 1332,4-20 354,-18-2-1513,-5 8 369,-4-8 135,-7 22-751,1 4 108,-2 7 319,0 9-578,0 10-84,0 9-27,0 17-7,4 9-22,-1-3-3,0-4 1,-1 2 14,-5 23-26,2-24 0,-2 1 0,-6 7 0,-3-3-319,-5 6 333,-5 8-3222,6-34 3228,9-18 28,-2-20-17,7-12-11,4-26 0,1 6-68,2 10 0,1-3 93,3-6 0,0-1-154,0 0 1,2-1 130,1-5 1,1 3 11,-3 14 0,0 4-3,6-14 28,1 3-39,-1 17 3075,12-2-3098,-2 12 17,1 6-22,6 23 216,-16-1-205,12 25 17,-21 11-6,-5-7 0,-13-5 1,-6-2-40,-14 3 17,-9 6-57,-1-13-3290,1-13 2602,7-4-9075,-6-14 8537,28-4 1,-1-3-1,10 5 1</inkml:trace>
  <inkml:trace contextRef="#ctx0" brushRef="#br1" timeOffset="374959">18522 17048 22565,'-3'0'2890,"1"0"-2145,2 0-795,7-29-488,13 15-303,3-20-3426,22 19 4267,-13 4 0,-11 4 0,-14 5 0</inkml:trace>
  <inkml:trace contextRef="#ctx0" brushRef="#br1" timeOffset="375466">18930 16721 24783,'14'-44'153,"0"0"0,0 3 0,5 10-142,21 24-17,9 2 1,8 9-23,2 7-878,-2 9 883,-8 8 295,-14 6-266,-16 1 128,-20 2-100,-15-3-34,-13-4-12,-9-4 512,-3-8-449,-2-7 66,1-7 119,3-7 229,2-9-336,14 2 33,5-6-44,15 8-79,7 1-67,8 2 22,10 4-5,12 8 6,6 8 5,7 11-12,-9-1 6,-6-3 1,-1 1-12,7 12 14,-13-10 1,-4 2-49,-6 16-61,-28-3-33,-19-6 16,-6-12-294,1-11 0,-4-3-407,7-5 0,-1-1-336,-16 2 1,-2-3 1003,0-4 1,4-2-1,-7 2 1,7-4 0</inkml:trace>
  <inkml:trace contextRef="#ctx0" brushRef="#br1" timeOffset="377909">17073 17618 14583,'-49'7'887,"1"-1"0,2 0 0,4 0-103,2 0-34,1 0-161,7-1-304,10-2-201,11-1 62,11 0 156,11 4 62,13 2-33,20 2-186,-13-4 1,3-1-475,10-1 0,3-1 421,12 0 1,3-1-778,-11-3 1,1-1 0,3 0 710,-9 0 1,2-1 0,0-1 0,2 1-9,5-2 0,2-1 0,0 1 1,2-1-463,-10 0 0,2 1 0,0-1 1,1 0-1,-1 0 454,4 0 0,0 0 0,0 0 0,0 0 0,1 0-4,0 0 1,0 0 0,1 0 0,-1 0 0,0 1-2,0 0 1,0-1 0,0 1-1,-1 0 1,0 1-2,-2-1 1,-1 1-1,0 1 1,0-1-1,0 0-331,5 0 0,0 0 0,1 0 0,-3 0 0,-3 1 331,10-1 0,-5 0 0,1 0 3,-6 1 0,3 0 0,-3-1 0,-5 1 18,3 0 1,-5 1-77,6-1 1,-2 1 535,13 0-4797,-31 0 4312,-23 2 0,-9 0 0,-3 0 0</inkml:trace>
  <inkml:trace contextRef="#ctx0" brushRef="#br1" timeOffset="378855">21402 17303 19188,'7'-51'1538,"0"1"0,-1 3 1,-2 14-1287,-4 30-6,0 1-106,-6 11-39,-2 10-40,-3 5-10,-6 20-34,2-1-23,-3 15-238,8-23 1,2 0-1914,-2 24 1478,6-24 1,2-3 0,2-3-1,2-5 1</inkml:trace>
  <inkml:trace contextRef="#ctx0" brushRef="#br1" timeOffset="379230">21668 16920 22543,'-38'8'56,"-1"1"0,-22 3-40,66 21 40,7-15 17,12 2 11,7-13 39,3-11-39,-7-2 157,0-12 454,-8-9-203,-6-3-161,-7-5-124,-13 9-123,-3 8 34,-15 0-96,4 11-39,-4-1 17,-1 12-50,11 6-236,-1 9-1528,10 8-1362,8-1 2328,7 4 0,-2-17 0,0-2 0</inkml:trace>
  <inkml:trace contextRef="#ctx0" brushRef="#br1" timeOffset="379464">22124 17110 19069,'-7'0'4122,"2"0"-3287,5 0-667,0 0-218,32-38-600,28 22-140,-19-6 1,3 1-1419,4 15 1,1 5-2709,-11-1 1,-2 1 3470,12 1 0,-20 0 0,-22 1 0</inkml:trace>
  <inkml:trace contextRef="#ctx0" brushRef="#br1" timeOffset="379637">22193 17336 16812,'-6'2'5787,"1"0"-5474,5-2-817,73-38-768,-19 15-433,-17 7 0,5-4 0,-2 2 1705,5 1 0,-5 3 0,8-3 0,-8 2 0</inkml:trace>
  <inkml:trace contextRef="#ctx0" brushRef="#br1" timeOffset="380013">23058 16866 25264,'-41'-5'84,"5"11"-45,18 35-44,4 5 17,5 4-1,6-2-34,11-6 12,7-6-1,2-13 12,19-8 12,-6-18 4,16-9 86,-2-13 71,4-10-38,-8 4 139,-8 8 1,1-1-124,9-7 42,-13 10 1,-1 1 108,1 0-95,-13 8-140,-11 8-44,-4 7 5,-5 8-23,-5 11 23,-7 13-28,-7 14-31,8-20 1,-1 1-333,-1 3 1,0 1-1260,1 2 1,1-1 1621,2 1 0,2-2 0,-1 5 0,8-10 0</inkml:trace>
  <inkml:trace contextRef="#ctx0" brushRef="#br1" timeOffset="380230">23818 16945 22179,'0'-5'3651,"1"1"-2603,-1 4-1065,11-32-409,-10 29-1977,5-18 2403,-15 44 0,4-9 0,0 1 0</inkml:trace>
  <inkml:trace contextRef="#ctx0" brushRef="#br1" timeOffset="380454">24004 17309 23198,'-8'6'2077,"2"-1"-1628,6-5 469,0 0-862,-25 66 17,12-21-398,-5 5 0,-2 4 322,7-19 0,0-2-687,-6 5 0,-3-1-405,-4 2 0,-3 1 1095,-9 4 0,0-2 0,-5 4 0,0-4 0</inkml:trace>
  <inkml:trace contextRef="#ctx0" brushRef="#br1" timeOffset="388954">25434 17028 12046,'1'-9'6407,"0"3"-5219,-1 6 660,0 0-1462,6-29 24,-5 21-57,5-22-84,-5 27 50,1-1-34,0 0-77,0 0-24,-1 2-44,0 0 17,0 1-6,-1-1-39,1 1 28,-1-3-67,0 1 62,0-2 33,1-2-17,1-3 113,2-2 27,1-3 17,0 0 5,0 1-44,-2 4-45,-2 3-134,-1 4-57,0 3-66,-2 4-12,-6 9 56,-8 13-11,-7 16 6,-3 13-12,11-24 1,1 2-7,-1 2 1,1 0-23,0 2 1,1 0-287,1 1 0,2-1-162,2-2 1,3-1-2135,1 25 2616,14-15 0,-5-22 0,7-10 0</inkml:trace>
  <inkml:trace contextRef="#ctx0" brushRef="#br1" timeOffset="389372">26010 16878 25707,'-37'1'174,"6"2"-160,5 19 0,1 7-480,4-5 1,0 1 451,-3 6 0,1 4 16,4 6 1,4 0-14,-3 14 5,17-18 1,6-2 300,18 1-290,4-13 1,5-3-187,14 3 181,-7-13 0,0-5 34,12-11 16,9-8 51,-14-10 112,-15-5 455,-16-1-484,-18 4-32,-27 2-124,3 11 39,-30 3-39,9 9 16,-14 4-61,7 5-67,7 14 28,20-4-1075,6 18-74,18-19-8626,13 20 7373,-1-24 0,6 3 1,-10-13-1</inkml:trace>
  <inkml:trace contextRef="#ctx0" brushRef="#br1" timeOffset="389704">26768 16907 25623,'-47'34'35,"0"0"1,1-1 0,1 0-45,3-2 1,2-1 16,10-6 1,2 0 41,-19 18-11,29-14-16,14-10 33,13 6-28,8-6-28,19 0-6,-4-8-5,21 0-40,-17-7 1,3-1-1772,4 0 0,1 0 1704,-1-2 0,3 1-1137,15-2 1,3 1 974,-10-2 0,-2 1 1,-5 0-1,-2 0 1,-13 0-1,0 0 1</inkml:trace>
  <inkml:trace contextRef="#ctx0" brushRef="#br1" timeOffset="390163">27487 17055 21881,'16'-51'1056,"1"0"1,-4 6 0,-1 9-844,-5 20 12,-3 9-119,-4 13-33,-2 3 117,-13 36-128,-9 2-57,5-10 1,-1 0-342,-12 16 179,9-12 0,1 1-1059,-3 16-378,9-17 1,3-1-1924,2 7 3517,11-8 0,1-27 0,4-1 0</inkml:trace>
  <inkml:trace contextRef="#ctx0" brushRef="#br1" timeOffset="390537">27988 17075 18296,'1'-6'5518,"1"0"-5048,-2 6 780,0 0-1183,-48-36-34,27 35-30,-16-4 0,0 7-31,11 39 22,9-9 1,3 0 22,1 11-40,9 11-5,21-8 28,5-4-22,13-7 16,0-23 23,-1-12-11,0-13 27,-4-11 115,-13-4 1,-3-3-37,3-20-59,-9 16 0,-2 0 59,-4-11-72,-5 16 55,-13 2-73,3 18-11,-29-2-16,12 17-62,-14 5-421,15 10-1713,12 7 2201,14 7 0,3-14 0,6-2 0</inkml:trace>
  <inkml:trace contextRef="#ctx0" brushRef="#br1" timeOffset="390770">29152 16823 23327,'0'-4'2481,"0"2"-2212,0 2-208,-97 80-2324,64-53 0,-1 1 2265,-6 5 0,-6 4 0,3 0-111,5-4 1,1 0 0,4-1-567,-3 4 0,2 0-73,-7 7 1,0 1 684,3 6 0,6-6 1,10-13-1,-12 19 0</inkml:trace>
  <inkml:trace contextRef="#ctx0" brushRef="#br1" timeOffset="390971">28487 17328 14062,'9'-60'2640,"-1"1"0,-1 7 0,1 7-1083,0 4-476,0 17-454,1 12-284,6 8-91,7 13-34,10 15-95,8 20-1339,-17-13 0,-1 1 1222,-3-5 0,0 2-60,15 19 1,2 1-374,-9-15 0,2 1 163,-2-3 1,2 1-1,1-1-1002,6 5 1,0-3 1265,1-3 0,-2-3 0,4 3 0,-9-12 0</inkml:trace>
  <inkml:trace contextRef="#ctx0" brushRef="#br1" timeOffset="392872">7918 6043 16790,'42'-3'573,"0"0"0,5-1 0,1-2-500,7-4 0,2-2-1900,-15 5 1,0-1 0,1 1 1850,1-1 0,1 1 0,-1 0-3,1 0 0,0 1 0,-1 0-10,-1 0 0,-1 1 0,0 1 386,16-2 1,-2 2-398,-6 0 0,-2 0-3,-13 3 1,-2-1-7,2 1 1,-2 0 904,20 0-828,-7 1 83,-11-1-78,-26 1 3052,-20 0-3097,-28 3-17,-14 3 252,-9 1-252,23-1 1,-3 1 1,-1-1 0,-4 1 0,3 0-340,-4 0 0,-1 0 342,-4-1 0,-4 2 0,8-3 19,-13 3 13,5-3 1,-1-1-15,23-2 1,1 0-3,-12 1 0,0-1 29,-9-1-38,19-1 17,-1 0-39,19 0 379,-2 0-435,15 1 831,18-1-758,4 0-1,17-1 1,4-2-17,12 0-712,-6-1 1,8-1-1,-5 1 715,-11 0 0,0 1-3,18-3 0,7 0 0,-6 1-9,-5 0 1,-2 0-1,10-1 1,0 0 2,-10 0 1,-3 0-1,-8 0 1,-3 0 5,27-4 22,-14 2-16,-34 6-6,-20 2 11,-13 3 0,-6 1 6,-5 2 0,-3 0-9,2 0 0,-1 0-209,-18 2 0,-3 1 245,0-1 1,1 0 61,-4 0 1,0-1 134,0 1 0,2-1 86,3-1 1,3 0-12,9-1 1,2-1 154,-13 2 1744,26-4-2097,22-1 16,23-3-89,6-1-26,13-4 1,7-1-14,-5-1 0,2 0-390,1 1 0,3-2 0,-1 1 335,-2 1 1,-1 0-1,-1 1-175,2-1 0,-1 1 0,-1 1-1619,19-2 0,-3 1 1343,-11 2 0,-4 1 1,8 1-1,-26 2 0</inkml:trace>
  <inkml:trace contextRef="#ctx0" brushRef="#br1" timeOffset="406943">17803 5461 16369,'-2'-5'1485,"1"1"-954,1 4 934,-64-17-960,36 13-334,-11-6 1,-1 3 61,10 10 209,-4 3-378,-4 5 958,-6 2-16,-6 3-704,-3 0 213,1 0-74,8-2-65,10-1-372,11-3 11,10-1 329,7 0-256,4-2-617,1 4-158,0-1 26,1 7-23,1 0-89,2 5-63,-1 7-335,0 9 347,-2 8 702,0-11 1,-1 1 116,1-1 0,-1 0-280,0 0 0,0 1 311,1 2 0,-1 0 44,0-5 0,0 1 21,0 9 0,-1 2 2,1-2 0,-2 1-10,1-1 0,-2 0-28,1 0 1,-1-1-3,-1 2 1,-1-1 6,1 1 1,-1 1-1,0 1 0,0 0-10,-1 12 1,0 0-13,2-18 0,0-1-3,-1 18 1,1-1-23,3-19 0,0-1-24,0 9 1,1 1-28,1-3 0,1 0-24,3 8 0,1-2-26,-1-15 1,1 0-12,2 12 1,0 1-88,2 15 120,-4-23 1,-1 2 49,-1 0 0,-1 1 41,-1 0 1,0 1 19,-1 0 1,-1 1 27,-1 0 1,-1 0 37,1 0 0,-2 0 31,0 1 1,0 0 8,0 0 0,1 1-6,1-1 0,0 1-49,1 0 1,0 1 0,1 9 0,0-1-438,0-16 1,0-1 388,0 14 0,0 0-1626,0-10 1,0-2 1439,0-7 0,0 1 46,0 9 0,0-1-104,1 10 101,0-20 0,1 1-101,4 24 33,6-7-22,10-8 126,4-22 1,3-4-129,17 5 36,-12-12 1,4-3-82,6-6 0,4-3 0,-7 0 0,10 2 0,1-3 0,1 1 0</inkml:trace>
  <inkml:trace contextRef="#ctx0" brushRef="#br1" timeOffset="409883">17087 13994 16840,'-32'-40'0,"6"16"180,26 40-74,1 11-16,-1 7-29,1 2-22,1-1 62,5-5 196,4-7 341,7-10 97,7-8-125,10-14-106,14-11-151,-10-2 0,0-1-233,-10 6 0,-1 0-113,16-9 1,0-1 163,-16 10 0,-2 0-56,7-3 0,-1-1-65,-3 2 1,-2 1-34,18-11-242,-12 9-486,-11 12-101,-11 8 812,-6 20 0,-4-17 0,-1 9 0</inkml:trace>
  <inkml:trace contextRef="#ctx0" brushRef="#br1" timeOffset="429627">16112 2256 15638,'-61'3'1222,"0"0"1,0-1 0,6 1 0,-2-1 0,1 0 0,3 0-1322,2 0 0,2 0 0,0 0 448,-5 0 0,0 0 0,5-1 272,3 0 1,4 0-157,2 1 0,2 1-484,4-1 1,3 0 369,-10 3 1588,34-1-655,16 1-1329,17 1 277,10-2 0,3-1-86,-7-1 1,1 0-54,9-1 1,5-1-1,0 0-436,-4-1 1,0-1 0,2 0 469,16 0 1,3-1-1,1 0-59,-11 0 0,1-1 0,0 1 0,2 0-107,4-1 1,1 0 0,1 1-1,0 0 291,-10 0 1,1 1 0,-1-1 0,2 1 0,-1 0-140,3 0 1,0 1 0,0-1 0,0 1 0,0 0-31,1 0 1,0 0 0,0 0 0,0 1 0,0-1-60,-1 1 0,0-1 1,0 1-1,-1 0 1,-2 0-41,0 0 0,-3 0 0,0 0 0,2 0-25,11 0 1,3 1 0,-2-1-1,-7 1 12,-10-1 1,-4 0 0,1 0 280,19 1 1,3-1 0,-10 1-230,-20-1 0,-7-1-23,10 0 0,-72-2 0,1 1 0,-6 0 0,-15-1 0,-7 0 0,9 2 0,-4-1 0,-2 1 0,7 0 0,-3 1 0,-1-1 0,-1 0 0,-7 1 0,-2 0 0,0-1 0,-2 1 0,10 0 0,-1 1 0,-1-1 0,0 0 0,0 1 0,-2 0 0,-1 0 0,0 0 0,0 0 0,-1 1 0,1-1 0,-1 1 0,1 0 0,-1 1 0,1-1 0,0 1 0,1 0 0,0 0 0,0 0 0,1 0 0,1 1 0,1-1 0,0 1 0,0 0 0,2-1 0,-11 2 0,2-1 0,1 0 0,1 0 0,6-1 0,2 0 0,1 1 0,2-2 0,-5 1 0,2 0 0,5-1 0,-5 0 0,9-1 0,-2 1 0,49-1 0,37-2 0,-1-2 0,6-1 0,17-1 0,2-1 0,-6 1 0,4-1 0,-8 1 0,6-1 0,3 1 0,-4-1 0,-11 3 0,-1-1 0,0 0 0,3 1 0,6-2 0,3 1 0,2 0 0,0 0 0,-2 0 0,-7 1 0,-1 0 0,0 0 0,0 1 0,-1-1 0,14 0 0,-1 1 0,-1-1 0,0 1 0,-4 0 0,0 1 0,-1 0 0,-2-1 0,-5 1 0,-2 0 0,0 0 0,-2 1 0,6-1 0,-1 1 0,-4 0 0,8 0 0,-6-1 0,10 2 0,-42 3 0,-49 1 0,-4 0 0,-8 0 0,4-2 0,-5 0 0,-2 0 0,-11 1 0,-3 0 0,-3 0 0,9-1 0,-2 0 0,0 1 0,-2 0 0,7-1 0,0 1 0,-2 0 0,1 0 0,-1 0 0,-1 0 0,-1 0 0,-1 1 0,1-1 0,0 1 0,1 0 0,0-1 0,1 1 0,0 0 0,1-1 0,-8 2 0,2-1 0,1 1 0,1-1 0,-9 2 0,2-1 0,6 0 0,3-1 0,8 0 0,-14 3 0,91-13 0,0 0 0,17-3 0,5 0 0,-18 3 0,3-1 0,4 0 0,8-1 0,2 0 0,-3 1 0,4 0 0,-2 0 0,4 0 0,3-1 0,4 0 0,0 0 0,-1 1 0,-8 1 0,-1 0 0,-1 1 0,0 0 0,-1 0 0,0 0 0,0 0 0,-1 1 0,12 0 0,-1 0 0,-1 1 0,-2 0 0,-2 0 0,-5 1 0,-4 0 0,-6 1 0,24 0 0</inkml:trace>
  <inkml:trace contextRef="#ctx0" brushRef="#br1" timeOffset="440334">22328 3032 11303,'-6'0'2364,"2"0"-1233,4 0-935,45-6 42,-10 4-171,8-2 0,3 1-9,10 2-70,-3 1-22,-14 0 254,-20 0 813,-3 0-139,-21 3-37,-18 3 50,-7 0 59,-27 4 21,-3-2-460,21-3 0,-2 1-273,-6-1 0,1 1 61,10-2 1,2 0 133,-24 3 137,26-4-242,20-2-288,2 0 521,11-1-480,15-1 554,7-3-581,16-2-1,4-1 8,16-1-52,-17 2 59,15-1-39,-27 4 406,-2 0-333,-21 2-116,-22 1-125,-23 5 117,-18 2 9,5 2 50,16-3 1,-1-1-181,2 0 0,0 0 245,-19 2 421,-3 0-249,42-5-116,0 0-79,12-2-105,3 0 71,9-1 422,4-1-411,14-1-97,-4-1 460,14-1-336,16 1-407,-22 2 0,1 1-126,1-1 0,1 1 508,12 1 0,-4-1 0,-11 1 0,18 0 0</inkml:trace>
  <inkml:trace contextRef="#ctx0" brushRef="#br1" timeOffset="441099">24321 3147 8566,'-3'0'4374,"1"0"-1757,2 0-1809,-65 0 1203,14 4-1367,3-2 1,-2 0 265,-13 5-247,16 0 278,15-3 154,6-1-87,17-3-72,1 2 257,11-2-236,8 0-189,9 0-70,9-2-327,4 0-398,-6-2 106,6 0-26,-15 2 34,3-1 125,-14 2 768,-4 0-216,-4 1-466,-7 0-7,-9 0-59,-5 0 59,-34 1-18,9 1-259,8 0 1,1-1-15,-3 1 0,1-1 0,31-1 0,3 0 0,18-3 0,-1 0 0,13-3 0,27-3 0,3 0 0,-14 3 0,3 1 0,-5 0 0,-2 1 0,0 1 0,-1 0-2484,24 0 2395,-19 5 1,-19-1-1,-14 1 1</inkml:trace>
  <inkml:trace contextRef="#ctx0" brushRef="#br1" timeOffset="442399">26600 3248 13513,'50'-18'603,"0"1"0,0 0 0,-5 3-361,-5 3-170,-7 4 68,-22 5 0,-12 2-145,-10 3-62,-17 4 67,-3 0 0,-1 1 11,-17 3 0,10-3 0,0-1 28,-8 0 40,-7 3 5,9-4-6,14 0-44,11-2-51,11-3-45,6 0 107,5-1 90,5 0-68,19-2-62,6-1-5,4-1-11,4 0 6,-14 1 145,2 1-28,-15 1-112,-9 0-68,-17 1 74,-13 2 44,-15 1-16,-10 2 28,-5 0 128,-3 1-5,21-2-129,9-1-11,21-2 106,8-1 118,15-2-236,10-3-55,22-2-29,-6 1-313,20-1-1299,-2 4 1663,-15 1 0,-1 1 0,4 0 0,-2 1 0</inkml:trace>
  <inkml:trace contextRef="#ctx0" brushRef="#br1" timeOffset="443084">29003 3166 16527,'46'-6'605,"7"2"-516,-20 2 1,1 0-23,19 0-6,-18 2 1,-2 0-11,3 0-7,7 0 118,-29 0 107,-10 0-141,-37 3-55,-5-1-45,4 0 0,-1 1 0,3-1 0,0 0 22,-28 2-17,15 1 46,-2 0-89,29-3-35,-4 1 141,19-2 139,8-1-111,4 0 43,29 0-83,4-2-39,-10 1 0,3-1-736,-3 0 0,-1 1 736,20-3 50,-19 1 0,-1 1 50,1 0 7,4-1 268,-25 2 207,-13 1-8,-9-1 1508,-11 1-1498,-11 0-5,4 0-1359,-8 1-3315,21 2 4050,-1 1 0,13-1 0,4 0 1</inkml:trace>
  <inkml:trace contextRef="#ctx0" brushRef="#br1" timeOffset="469801">29498 4847 20961,'-9'0'3617,"1"0"-3236,8 0 15,0 0 353,-35-1-681,36-6-345,-25 1 186,66-12-105,18 1-1069,-16 4 1,5 1 752,7 0 1,2 1-258,3 1 0,0 0-549,-4 1 0,-2 0-856,-8 3 0,-4 0-6145,16-3 8224,-29 4 1,-19 3 0,-10 1-1</inkml:trace>
  <inkml:trace contextRef="#ctx0" brushRef="#br1" timeOffset="469983">29893 4669 21623,'-38'43'756,"19"-10"1,7 1-729,11 16-20,0-17 1,0 2-43,-2 27-1510,0-16 1,0 2 761,0 1 1,0 2-2496,1-6 0,0 3 0,1-6 1822,1-6 1,0-3 0,0 27 0,2-50 0</inkml:trace>
  <inkml:trace contextRef="#ctx0" brushRef="#br1" timeOffset="470267">30622 4762 23293,'-46'-8'112,"1"1"0,2 0 0,5 7-84,-13 32-39,24-6 0,2 2-12,-15 17-211,21-13 0,8 2 156,19 6-73,15 10-124,5-23 1,5-3-180,-1-2 0,1-3 9,1-1 0,2-2-3465,3-3 1,0-2 2909,17 0 1,-8-2-1,-20-6 1</inkml:trace>
  <inkml:trace contextRef="#ctx0" brushRef="#br1" timeOffset="470501">31261 4893 13954,'-8'-2'2952,"2"0"-357,6 2-2371,0 0-963,59-28-85,-3 21 54,-3-7 0,2 1-493,-13 13 1,-2 4-1886,-5-1 0,-3 1 3148,14 5 0,-22-2 0,-15-4 0</inkml:trace>
  <inkml:trace contextRef="#ctx0" brushRef="#br1" timeOffset="470649">31289 5087 22845,'38'-2'-2453,"-5"1"2453,21-8 0,1-1 0,-14 4 0,21-4 0</inkml:trace>
  <inkml:trace contextRef="#ctx0" brushRef="#br1" timeOffset="471416">32324 4766 23153,'-27'-34'263,"3"10"-196,-5 50 1,0 16-43,6-13 0,1 0-258,-6 6 1,2 3 218,3 6 0,6-1-8,2 14 10,9-17 1,3-1 6,11 4 19,9-16 0,6-4 42,22 0-40,-11-8 1,3-4 17,-2-9 0,-1-5 180,20-6-105,-17-9 0,-3-4 54,6-20-409,-12 10 1,-3-4 301,-8 2 0,-5 0 25,-2-3 0,-2 0-95,-2 1 1,-2-1 128,-5 3 0,-4 1 81,-14-25-123,-5 17 0,-1 18 0,-4 5-79,-15 1 104,11 6 0,-1 4-154,1 11 0,1 4-34,-10 5-56,14 4 1,4 5-477,0 17-604,3 18-1003,14 5 498,13-13 1731,14-11 0,2-4 0,-6-10 0,20 14 0</inkml:trace>
  <inkml:trace contextRef="#ctx0" brushRef="#br1" timeOffset="471683">33002 4625 14835,'0'-7'6060,"0"1"-5080,0 6-374,0 0-544,-66-54 5,36 53-48,-13-19 1,1 8 19,6 53-28,17-15 1,1 1-24,0 3 1,2 1-210,4 2 0,3 0 170,3 0 1,4 1-70,7-1 0,4-1-133,5 0 1,3-1-300,5-2 1,4-2-340,4 0 1,0-3-595,21 10-1632,-18-18 0,2-3 3117,0-7 0,0-2 0,8 5 0,3-8 0</inkml:trace>
  <inkml:trace contextRef="#ctx0" brushRef="#br1" timeOffset="472070">33178 4906 17966,'-9'-45'1447,"0"0"0,1 4 0,2 9-993,4 20-364,2 7-34,2 6 22,5 10-16,4 9 22,5 15-23,-2 9-16,-4 6 0,-8 1-17,-9-2-17,-3-6 0,-2-11 6,3-10 123,5-12 493,3-6-471,10-19-67,-3 3 45,15-25 224,9-11-240,-8 14 105,13-14-71,-18 31-86,5 0-32,-1 6-35,3 6-16,3 7 11,5 6-73,7 9-107,5 8-161,1 6-309,-4 5-442,-12 0-3047,-16 6 3291,-17-8 0,-2-9 0,-3-12 0</inkml:trace>
  <inkml:trace contextRef="#ctx0" brushRef="#br1" timeOffset="472309">33512 4488 19025,'-2'-4'3663,"1"2"-2851,1 2-661,39 11-72,-5 17-71,0-5 1,1 3-35,-9 7 1,-4 4-126,0 15 0,-6 0-951,-4-14 1,-3 0 440,-7 19 0,-6 0-2434,-5-16 1,-3-3 3094,-3 5 0,0-2 0,-8 11 0,8-25 0</inkml:trace>
  <inkml:trace contextRef="#ctx0" brushRef="#br1" timeOffset="472601">32351 5515 16460,'-55'4'1135,"0"0"0,6-1 0,20 0-390,29-3-376,45-4-251,18-1-1131,-5 1 1,5-1 1021,-20 3 1,1-1-1,2 0-26,14 0 0,4 0 1,1 0-449,-14 1 1,1 0 0,1 1 0,0-1 294,1 1 1,0-1 0,1 2-1,-2-1-281,0 1 0,0 1 0,-1-1 0,-1 2-1312,13-1 1,-2 2 0,-4-1 1458,-10 1 1,-3 0 0,-4 1 0,-1-1 0,-6 0 0,-3 1 0</inkml:trace>
  <inkml:trace contextRef="#ctx0" brushRef="#br1" timeOffset="472849">32367 5708 22212,'53'-8'340,"0"1"1,-1-1-1,10-2 1,0 1 0,-3 0-186,-14 3 0,-3 1 0,2 0-305,11-3 1,2 0-1,1 1 255,-9 0 0,2 1 0,-1 0 0,-2 0-838,6-2 0,-3 1 0,-1 1 757,-2-1 0,-1 2 1,-4-1 31,5-1 0,-6 1 873,0-1-1215,-6 1-1201,-28 3-8344,-23 4 8420,-1 1 1,-1 1-1,11-2 1</inkml:trace>
  <inkml:trace contextRef="#ctx0" brushRef="#br1" timeOffset="489351">9929 7739 10455,'-40'3'1075,"-1"-1"1,4 1-1,10-1-279,24-2-466,3 0-44,4-1 50,9-3-151,14-3-101,16-3-78,16-2-183,-23 5 1,1 0 119,4 1 1,1 0-480,3 0 1,2 1 440,1 1 0,1 0-56,2 0 0,0 1-1,0 1 1,0 0-40,6 1 1,-3-1 123,-18 2 0,-2-1-51,5 1 1,-4 0-90,-9 0 302,-5 0 129,-15 2-168,-16 1 273,-3 1-155,-36 3 398,-4 0-454,11-3 0,-3 1 44,2-1 0,-1 0 23,-1 0 0,0-1-23,3 1 1,0-1-17,6 0 0,0 0 16,-2 0 0,3 1-44,-9 2 72,-7 1-162,20 0-112,10-3-89,2 1-1,19-5 426,7 1 28,12-1-179,20-2-101,1-3 0,3-1-17,-11 3 0,1-2-213,22-3 1,1-1 55,-15 3 0,-1 0-249,11-2 0,1 1-1470,-2 0 0,-2 1 1269,-6 1 1,-5 0 0,-1 1-1,-24 3 1</inkml:trace>
  <inkml:trace contextRef="#ctx0" brushRef="#br1" timeOffset="517912">29908 6399 22750,'-3'-62'985,"1"14"-867,-5 46-96,-4 2-5,-11 9-6,-14 8 1,-12 10 2,21-11 0,-1 1-145,1 0 0,0 0 142,-18 16-28,11-4-5,16-4 16,11-3-11,18 1 23,29 9-6,-3-8-9,-1-5 1,2 0-279,-7-6 1,-1-1 291,9 5 1,0 0-6,-3-2 0,-2 0-11,14 7 235,-8-1-202,-28-10 6,-12 3-28,-25-2-22,-22 0-23,2-2-109,5-4 0,-1-2-243,-7-1-892,-11-1-1960,38-11 3249,28-9 0,-2 6 0,8-1 0</inkml:trace>
  <inkml:trace contextRef="#ctx0" brushRef="#br1" timeOffset="518195">30710 6309 23231,'-54'-9'511,"-1"0"1,4 3 0,2 5-409,16 9 1,2 3-43,-1 2 1,1 2-23,1 2 1,2 1-341,1 2 1,2 1 306,-15 23-23,14 2 186,18-2-242,24-2-78,23-4-99,-8-21 0,5-3-58,6 0 0,3-4-1061,5-2 0,2-2-2004,4-2 1,-2-2 2837,-5-3 1,-3-1 0,13 0 0,-26-2 0</inkml:trace>
  <inkml:trace contextRef="#ctx0" brushRef="#br1" timeOffset="518437">31234 6344 18806,'-6'0'4162,"2"-1"-3187,4 1-1250,33-14-598,17 10-789,-7-3 0,4 0-559,2 8 0,-1 2-160,-9-2 1,-2 2 1836,-1 1 0,-4 0 0,-10 0 1,-2 0-1</inkml:trace>
  <inkml:trace contextRef="#ctx0" brushRef="#br1" timeOffset="518596">31218 6593 16980,'-8'2'4727,"2"0"-3791,6-2-135,0 0-974,50-3-847,7-5-1928,-5 2 0,3-1 2948,-11 0 0,-3-1 0,12-1 0,-23 4 0</inkml:trace>
  <inkml:trace contextRef="#ctx0" brushRef="#br1" timeOffset="519278">32243 6346 18050,'3'-5'4364,"-1"0"-3272,-2 5-1019,-17-9-57,-8 28-2,-1-2 0,-1 3 3,-10 26-31,11-3 0,3-1 3,9-5-1699,7 1 0,3-1 1710,10-7-11,20 23 22,24-16 3,-22-22 0,1-1-6,1 0 1,0-4 58,30-10 28,-14-13 6,-11-3 0,-1-4-31,-6-1 0,-2-2-577,3-9 0,-4-1 580,3-14-116,-16 14 0,-3 0 273,-3-19 1231,-8 19 0,-5 0-1319,-18-6 1,-6 3-75,5 12 0,-3 2-38,-12-4 1,1 6-20,-3 8-11,-12 23-67,25 10-191,-12 22-633,24 11 1220,8-7-2864,11-13 1,4 0 1832,8 13 0,-1-7 0,-1-19 0</inkml:trace>
  <inkml:trace contextRef="#ctx0" brushRef="#br1" timeOffset="519954">33077 6324 24188,'-48'-31'67,"-1"0"1,8-1-1,6 15-45,1 46-10,2 17-12,1 9-3,16-20 0,2 1 222,1 13-331,8 13-163,11-14-419,11 11-458,3-29 1,5-2 54,11 7-917,2-16 1,2-5 444,-3-7-447,3-8 0,-1-4 1282,1-12 1143,13-16 204,-28 5 1264,-3-12 1105,-11 7-48,0-8-43,-7-6-1675,-6 13-723,-2 4 616,-5 9-734,4 13-263,0-1-95,2 8 0,-2 10-17,0 10 0,-3 13-17,0 8 0,2-5 0,0 17 17,4-26 17,0 22-23,1-32 18,2 8 21,-1-20 180,4-1-95,1-11 5,5-8 23,2-8 11,4-7 28,3-3-6,4 2-39,-1 4-56,1 7-56,-5 7 0,13 3-17,-6 8 0,14 4-28,-4 10-27,-2 5-40,-5 8-387,-6 3-1013,-7 3-7697,-5 6 9181,-5-9 0,-3-6 0,-2-14 0</inkml:trace>
  <inkml:trace contextRef="#ctx0" brushRef="#br1" timeOffset="520196">33813 6324 25690,'-14'-43'6,"4"21"-12,15 67 1,10 14-12,-7-25 0,0 1-1100,-1 3 0,0-2 1017,-2 24-402,-4-13 1,-2 0-704,1-13 0,0 0-1694,0 15 1,0 1 2898,0-16 0,0-3 0,0 9 0,0-19 0</inkml:trace>
  <inkml:trace contextRef="#ctx0" brushRef="#br1" timeOffset="520473">31450 7223 7134,'-63'6'1900,"0"-1"1,14-1 0,10 0-350,17-3-403,31-3 459,25-2 1,11-1-975,0-1 0,5 0-1413,3 0 0,4-1 0,2 1 894,-13 1 1,2 1 0,0 0 0,1 0-62,7 0 0,2 0 1,-1 1-1,0-1-41,-9 1 1,-2 1 0,2-1-1,3 1-6,0 1 1,4 0-1,2 0 1,1 0 0,-3 1-1,-6-1-14,12 0 1,-6 1 0,4-1-298,-8 1 1,3 0 0,2 0 0,1 1-1,-1 1 49,3 1 1,2 1 0,0 1 0,-3-1-1,-4 1-861,9 0 1,-5 1 0,3 0-336,-11-1 0,5 1 1,1 0-1,-5-1 1,-10 0 1451,1 1 0,-11-2 0,-5 1 0,-25-5 0</inkml:trace>
  <inkml:trace contextRef="#ctx0" brushRef="#br1" timeOffset="520730">31264 7423 19064,'-10'0'3024,"3"0"-2071,7 0-191,106-15-2523,-54 10 0,5 0 1857,-6 0 1,6 0-1,3-1 1,-2 1-431,-4 2 0,0 0 0,0 0 1,2 1 401,4 0 1,0 0-1,2 0 1,0 0-31,-10 0 0,0 1 1,0-1-1,1 1 0,-1-1-16,0 1 1,0 0-1,1 0 1,-1 0-1,-1-1 0,12 0 1,-1 0-1,0 0 1,-1 0 23,-4 0 0,-1 0 0,-1 0 1,-1 0 20,-4 1 1,-1-1 0,-1 1 0,-2 0-42,8-1 0,-1 0 1,-3 1-237,10 1 1,-5 0 187,-17 0 0,-7 0 146,-9 0-124,-51-2 0,12 1 0,-17 0 0</inkml:trace>
  <inkml:trace contextRef="#ctx0" brushRef="#br1" timeOffset="574332">3626 2897 24575,'30'0'0,"5"0"0,6 0 0,6 0 0,-9 0 0,4 0-4252,11 0 1,1 0 4251,-5 0 0,1 0 0,4 0 0,-2 0 478,-15 0 1,-1 0-479,3 0 0,0 0 0,7 0 0,1 0-520,1 1 0,2 0 520,-1 1 0,1 0 0,0 2 0,1 0 0,2 1 0,-1 1 0,-5-1 0,1 0 0,0 0 0,0 1 0,-1-1 0,1 0 0,-3 0 0,0-1 0,4 0 0,0 0 0,-2-1 0,1 0 0,-1-2 0,1 1-354,11-1 1,-1 0 353,-18-1 0,-1 0 0,8 0 0,1 0 0,-5 0 0,-2 0 0,-3 0 0,1 0 0,12 0 0,0 0 0,-13 0 0,-3 0 0,0 0 0,-2 0 5015,25 0-5015,-2 0 0,-17 0 0,2 0 0,19 0 0,-23 0 0,1 0 0,22-4 0,-22 2 954,11-3-954,-21 2 1500,0-2-1500,3 1 1180,-3-2-1180,2 2 644,-3 2-644,-2-2 0,0 2 0,-3 0 0,2-1 0,3-1 0,5-3 0,1 1 0,2 0 0,8-1 0,-2 3 0,12-3 0,-2 2 0,-9 1 0,-3-1 0,-11 1 0,1 0 0,2-1 0,-2 1 0,14 0 0,-13 0 0,10 2 0,-15-1 0,0 2 0,2-3 0,3-1 0,3-1 0,3-2 0,1 2 0,-2-1 0,2 1 0,-2 0 0,3-1 0,-1 1 0,1 2 0,1 2 0,1 0 0,4 2 0,16 0 0,-11 0 0,14 0 0,-17 0 0,-10 0 0,0 2 0,22 1 0,-8 2 0,3 0 0,-11 2 0,-2 0 0,3 0 0,-1 0 0,-6-1 0,-2 1 0,15 1 0,0 1 0,8 0-515,-17-3 1,0-1 514,-9-1 0,1 0 0,7 0 0,-2 0-93,12-1 93,5-1 0,-1-2 0,2 0 0,-2 0 0,-4 2 0,-2 0 0,0 0 0,3 0 0,5 0 0,1 0 0,-1 2 0,-5 1 0,-16-2 0,1 1 0,12 2 0,-15-2 0,0 0 0,19 3 0,-3-1 0,-3-1 0,-12-1 0,-19-3 1025,-2-1-1025,-6-1 97,-2-4-97,0-4 0,-1-9 0,0-9 0,2-9 0,1-4 0,1-2 0,-1 0 0,-2-2 0,-1 4 0,-1 1 0,-1 4 0,-1 5 0,-2 2 0,-3 4 0,-6 2 0,-20-9 0,-11 2 0,-7-4 0,1 8 0,16 10 0,-1 1 0,-19-8 0,3 0 0,-2 1 0,18 7 0,0 2 0,-7-5 0,-1 0 0,-4 1 0,2 1 0,10 4 0,1 0-365,-14-4 0,-2 1 365,9 4 0,1 2 0,6 1 0,0 0 0,-5 1 0,0 2 0,-17-1 0,-4 2 0,-1 2 0,5 1-125,3-1 125,3 1 0,6 0 0,1 0 0,3 0 0,0 0 726,-1 0-726,-7 0 0,-8 0 0,-5 0 64,18-1 1,-2 2-65,3 0 0,-1 1 0,0-1 0,0 1 0,-1 1 0,2 0 0,-19 2 0,27-3 0,-1 0 0,-30 3 0,22-2 0,-4 0 0,-11 1 0,-1-1-1111,7 1 1,-1 0 1110,-5-2 0,3 0 0,-9 2 0,4-1 0,8-1 0,3 0-168,-3-2 168,-1 0 0,-4 0 0,15 0 0,1 0 0,-19 0 0,20 0 0,0 0 0,-11 0 0,-3 0 0,0 0 0,-1 0 0,4 0 0,3 0 0,6 0 0,-6 0 0,16 0 0,-17 0 2200,6 0-2200,-8 0 0,-4 0 0,11 0 0,-4 0 0,1 0 0,-5 0 0,-1 0 0,2 0 189,5 0-189,1 0-6784,5-2 6784,4 0 0,0-2 0,2 0 0,2 2 0,-3-1 0,-1 0 0,-1 1 6784,1 0-6784,-2 2 0,-1-1 0,-6 1 0,-1 0 0,-2 0 0,-1 0 0,1 0 0,-2 0 0,15 0 0,1 0 0,-11-1 0,-11-1 0,22 0 0,-2 0 0,4 1 0,1 1 0,6 0 0,-2 0 0,-2 0 0,2 0 0,-3 0 0,-1 0 0,-1 0 0,-2 0 0,1 0 0,0 0 0,-9 0 0,13 0 0,-8 0 0,10 0 0,7 0 0,-4 0 0,11 0 0,1 0 0,1 0 0,2 0 0,0 0 0,1 0 0,-3 0 0,-2 0 0,-3 0 0,-1 0 0,-11 0 0,5 0 0,-8 0 0,8 0 0,4 0 0,-3 0 0,9 0 0,-1 0 0,7 1 0,1 1 0,0 2 0,0 1 0,-2 2 0,-1 2 0,-1 4 0,-2 4 0,-2 2 0,-1 3 0,-2 0 0,1-1 0,1 1 0,1-1 0,-2 1 0,-2 3 0,3-4 0,-1 1 0,7-7 0,0 6 0,4-6 0,-1 4 0,2-6 0,0 1 0,1-4 0,0 1 0,1-3 0,0-2 0,0 2 0,0-3 0,0 2 0,0 2 0,0 1 0,0 1 0,0 0 0,0 0 0,0-2 0,0 0 0,1-4 0,2-2 0,1-1 0,2-1 0,-3-1 0,-1 0 0</inkml:trace>
  <inkml:trace contextRef="#ctx0" brushRef="#br1" timeOffset="591591">8418 5165 24575,'-11'0'0,"-4"0"0,-13 0 0,-27 0 0,2 0 0,21 0 0,-2 0 0,-4 0 0,1 0 0,5 0 0,0 0 0,-1 0 0,2 0 0,-12 0 0,20 0 0,5 0 0,3 0 0,13-1 0,11-1 0,16-3 0,7-1 0,5 0 0,-3 1 0,2 0-640,16-2 0,3 1 640,-8 2 0,4 2 0,-3 0 0,5 1 0,4 1 0,-1-1 0,2 1 0,0-1 0,2 1 0,0 0-764,-9 0 0,1 0 0,0 0 0,0 0 1,0 0 763,9-1 0,1 1 0,-3 0 0,-5 0 0,-9 0 0,-3 0 0,1 0 0,10 0 0,3 0 0,-5 0-642,-2 0 1,-2 0 641,15 0 0,-1 0 0,-24 0 0,-2 0-372,5 0 0,1 0 372,-3 0 0,0 0 336,-6 0 1,0 0-337,31 0-2317,-9 0 2317,-6 0 0,-2 0 1065,-6 0-1065,-8 0 712,-6 0-712,-9 0 209,-6 0-209,-1 0 0,-7 0 0,2 0 0</inkml:trace>
  <inkml:trace contextRef="#ctx0" brushRef="#br1" timeOffset="608133">3957 3538 24575,'43'0'0,"13"0"-4916,-2 0 1,3 0 4170,-3 0 0,1 0 745,-11 0 0,2 0 0,0 0 99,-1 0 0,0 0 1,2 0-100,5 0 0,2 0 0,0 0 0,4 0 0,2 0 0,0 0 0,-12 0 0,0 0 0,2 0 0,0 0 0,6 0 0,1 0 0,1 0 0,-1 0-274,1 0 0,-1 0 0,1 0 0,0 0 274,3 0 0,0 0 0,1 0 0,1 0-486,-12 0 1,0 0 0,1 0 0,-1 0 0,0 0 485,11 0 0,0 0 0,0 0 0,0 0 0,-9 0 0,1 0 0,-1 0 0,1 0 0,0 0 0,-2 0 0,1 0 0,0 0 0,-1 0 0,-1 0 0,6 0 0,-1 0 0,-1 0 0,0 0 291,-4 0 0,0 0 1,0 0-1,-2 0-291,11 0 0,-3 0 0,3 0-40,-9 0 1,1 0 0,0 0 0,0 0 39,-1 0 0,0 0 0,0 0 0,0 0 0,4 0 0,1 0 0,-1 0 0,-2 0 0,7 0 0,-3 0 0,0 0 0,0 0 0,0 0 0,-2 0 0,-7 0 0,-1 0 0,3 0 0,6 0 0,6 0 0,-1 0 0,-3 0 0,-2 0 0,-2 0 0,2 0 0,0 0 0,4 0 0,-1 0 0,-5 0 0,-4 0 0,-3 0 0,2 0 0,0 0 0,3 0 0,0 0 0,-4 0 0,-2 1 0,-2 0 0,2 0 0,12 0 0,2 1 0,-3 0 0,-2 2 0,-1 1 669,-6-1 0,3 1 0,1 1-669,5 1 0,3 1 0,-2-1 0,-5 0 0,0-1 0,-1 0 728,3 2 0,0 1 0,-4-2-728,1 0 0,-2 0 0,4 0 0,1 0 0,0-2 0,0 0 0,1-2 0,0 0 0,-1-1 0,1 0 0,2-2 0,-2 0 879,-6 0 0,-1 0-879,-4 1 0,-2-1 1136,-4 0 1,-2 0-1137,-3 0 0,-1 0 0,1 0 0,-1 0 918,27 0-918,-9 1 0,3 5 0,-17 0 2129,3 4-2129,-3-2 1448,-11-2-1448,7-1 745,-14-4-745,7 0 75,-6-1-75,8 0 0,-3 0 0,-5 0 0,5 0 0,-7 0 0,3 0 0,2 0 0,5-3 0,3-4 0,3-3 0,4-3 0,1 1 0,3 1 0,1 2 0,3 2 0,-1 2 0,16 2 0,-17 1 0,8 2 0,-13 0 0,-12 0 0,3 0 0,-6 2 0,-4 0 0,15 7 0,-12-3 0,8 4 0,-8-2 0,1-1 0,0 1 0,2-1 0,9 3 0,-10-3 0,8 2 0,-10-2 0,0 0 0,-1 0 0,0-1 0,-1-2 0,15-1 0,-9-3 0,23 0 0,-20 0 0,7 0 0,-10 0 0,-5 0 0,-4 0 0,-5 0 0,1 0 0,0 0 0,-1 0 0,-5 0 0,-5 0 0</inkml:trace>
  <inkml:trace contextRef="#ctx0" brushRef="#br1" timeOffset="644398">13902 3748 24575,'23'0'0,"3"0"0,18 0 0,1 0 0,5 0 0,2 0 0,-2 0 0,0 0 0,-3 0 0,-2 0 0,1 0 0,-7 0 0,-7 0 0,-4 0 0,-12 0 0,-6 0 0,-16 0 0,-15 0 0,-12 2 0,-13 2 0,-8 2-606,-9 2 606,1-4 0,26-2 0,0-1 0,-1-1 0,-3 0 0,-14 0 0,-1 0 0,11 0 0,0 0 0,-6 0 0,0 0 0,9 0 0,1 0 0,7 0 0,1 0 0,-3 0 0,0 0 0,-17 0 0,22 0 606,3 0-606,21 0 0,4 0 0,12 0 0,3 0 0,11 0 0,0 0 0,2 0 0,3 0 0,-1 0 0,-2 0 0,-2 0 0,-1 0 0,-8 0 0,1 0 0,-6 0 0,-2 0 0,-2 0 0,-3 0 0</inkml:trace>
  <inkml:trace contextRef="#ctx0" brushRef="#br1" timeOffset="659698">31302 3426 24575,'10'0'0,"7"0"0,5 0 0,8 0 0,6 0 0,3 0 0,-17 0 0,4 0 0,-13 0 0,6 0 0,3 0 0,1 0 0,6-3 0,-10 2 0,4-2 0,-14 3 0,-1 0 0,-1 0 0,-1 0 0,0 0 0,0 0 0,-1 0 0,0 0 0,0 0 0,4 0 0,-1 0 0,4 0 0,0 0 0,-2 0 0,-1 0 0,-4 0 0,0 0 0,-1 0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875A-A746-1F72-1DFB-4E4C85387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0CC2F-41BB-85CC-B058-D136F6C5C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C1-2182-5233-E9D8-E2D02601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C60CF-C5F7-F735-7D21-9181923C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5621-A3DB-9F21-22B9-7DFD55BC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9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A155-FD21-05C1-D8BC-0FB63912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092C2-46F6-E52B-4422-044C43B0E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A9E73-D33F-52B7-8B83-0D259465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7E07D-3B81-1EE1-297A-15878285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74D5-E225-D444-8F5D-C5797836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4DEA2-F930-7387-57A5-E3F7F1DB0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27F8A-C156-C465-40A7-C161B08DD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4834-790C-0E82-4B53-4B994952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BD17-DCB8-DB9A-2CD9-5FF3BFC7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FB7-0265-AEC0-BC5C-B734865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E681-F0EC-4452-291E-F635E46F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A10E-72AD-7700-58EF-30870C7D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7096-4179-D708-E909-2F8CE89C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09A0-44D5-A211-5AA3-F6559C28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9A30-B8BC-F8A3-C54E-C6F8791A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1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8BA7-BDBF-6BB7-A353-CCCE54F7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FADDB-2D02-4545-49CA-17F3C2F47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8BE52-516C-B553-C101-46EAB4A1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7423-9CA1-49C4-4366-ADFF6D9D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4D571-DE9A-2BC0-88A3-9D856987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B39C-CF10-4E46-DABD-6D05EF88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2396-AD27-234F-AF4E-19E136EBF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9385-A469-A3B2-E17E-3D557655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B835-30AB-1ABC-6F4B-B8A56025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3D0BC-A4F7-04F7-ED1F-5E723DB8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59E33-8F34-BB2E-4F08-A0B54828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1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98AE-5A85-E510-0780-ABF36A99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4013B-33EA-B00B-7557-29F7B0BA2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EE444-4FA5-08B9-9FEA-BF7F204E8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FAC71-9700-606F-BDB0-6FA3EFF9F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117D9-447A-19C4-5872-AF33A4C97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E4665-D0EB-FFBB-577F-D105D6AE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59461-7E95-FA36-9A7A-0CA83BF6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45FF6-00C5-B290-DA2A-556177B1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B0D8-6EA2-FFDF-911D-EE3DAB4C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BCF54-8A5E-E0D0-AC8A-DA61AF76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0402B-EBFC-54F9-B3A4-8B71737D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65322-6186-6F71-4314-BF7B7CDD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9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581C8-F9F1-7836-EEBF-9646A6C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5BEEA-5844-B10D-DD1B-AD823A01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127C7-DC99-B823-FF97-9F6EA963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9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93F9-9DEE-A24F-E4F9-A26D5C16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97E1F-42D3-D3EB-B258-D167268F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05C14-4D24-7949-6107-20511C117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8A714-9A9E-45BE-E6F6-CBE1E089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D861E-4221-9491-D24B-BE83B7CC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9A14B-C589-5D23-7B26-FDE0E0BD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8C2E-2B09-2E66-53E7-7FB759DA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340BF-FD8B-8C09-02EE-848FF4AA2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47717-C4EB-9CC2-64E6-6A5FA2949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DAD8D-A7AD-DC3D-0C3B-7F78A871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65554-F2F6-C346-18D0-E4730806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34F29-DEB3-3584-CF87-0499BA14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3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C8F9A-DC12-6DD4-CEEE-02CB6174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E4C91-CF17-55E6-413F-DA4F9981A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5CB2-2164-9991-E782-A2BCD3F8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FA7365-6CAE-EB46-BAC5-7034BD027192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04571-CB79-7289-7665-DCD7C0B5F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ED919-5FBC-F8A5-379B-4F82AC35A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B09734-E316-6141-8260-4F406067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9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C0ADED-3535-4485-7406-70D1463D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CCE3554-3F90-C263-2068-BEED0CE1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78A4A-321A-56B6-6282-C905EEAB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27800" cy="6235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B87F42-3F6F-0300-5160-FCE70B220FFD}"/>
                  </a:ext>
                </a:extLst>
              </p14:cNvPr>
              <p14:cNvContentPartPr/>
              <p14:nvPr/>
            </p14:nvContentPartPr>
            <p14:xfrm>
              <a:off x="1305360" y="353160"/>
              <a:ext cx="10879200" cy="610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B87F42-3F6F-0300-5160-FCE70B220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000" y="343800"/>
                <a:ext cx="10897920" cy="61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16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2025-11-03T15:30:54Z</dcterms:created>
  <dcterms:modified xsi:type="dcterms:W3CDTF">2025-11-03T16:31:17Z</dcterms:modified>
</cp:coreProperties>
</file>